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3.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4.xml" ContentType="application/vnd.openxmlformats-officedocument.theme+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theme/theme5.xml" ContentType="application/vnd.openxmlformats-officedocument.theme+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85" r:id="rId1"/>
    <p:sldMasterId id="2147483786" r:id="rId2"/>
    <p:sldMasterId id="2147483787" r:id="rId3"/>
    <p:sldMasterId id="2147483788" r:id="rId4"/>
    <p:sldMasterId id="2147483789" r:id="rId5"/>
    <p:sldMasterId id="2147483790" r:id="rId6"/>
  </p:sldMasterIdLst>
  <p:notesMasterIdLst>
    <p:notesMasterId r:id="rId25"/>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x="9144000" cy="5143500" type="screen16x9"/>
  <p:notesSz cx="6858000" cy="9144000"/>
  <p:embeddedFontLst>
    <p:embeddedFont>
      <p:font typeface="Google Sans" panose="020B0604020202020204" charset="0"/>
      <p:regular r:id="rId26"/>
      <p:bold r:id="rId27"/>
      <p:italic r:id="rId28"/>
      <p:boldItalic r:id="rId29"/>
    </p:embeddedFont>
    <p:embeddedFont>
      <p:font typeface="Roboto" panose="020B0604020202020204" charset="0"/>
      <p:regular r:id="rId30"/>
      <p:bold r:id="rId31"/>
      <p:italic r:id="rId32"/>
      <p:boldItalic r:id="rId33"/>
    </p:embeddedFont>
    <p:embeddedFont>
      <p:font typeface="Roboto Light" panose="020B0604020202020204" charset="0"/>
      <p:regular r:id="rId34"/>
      <p:bold r:id="rId35"/>
      <p:italic r:id="rId36"/>
      <p:boldItalic r:id="rId37"/>
    </p:embeddedFont>
    <p:embeddedFont>
      <p:font typeface="Raleway" panose="020B0003030101060003" pitchFamily="34" charset="0"/>
      <p:regular r:id="rId38"/>
    </p:embeddedFont>
    <p:embeddedFont>
      <p:font typeface="Calibri" panose="020F0502020204030204" pitchFamily="34" charset="0"/>
      <p:regular r:id="rId39"/>
      <p:bold r:id="rId40"/>
      <p:italic r:id="rId41"/>
      <p:boldItalic r:id="rId42"/>
    </p:embeddedFont>
    <p:embeddedFont>
      <p:font typeface="Google Sans Medium" panose="020B0604020202020204" charset="0"/>
      <p:regular r:id="rId43"/>
      <p:bold r:id="rId44"/>
      <p:italic r:id="rId45"/>
      <p:boldItalic r:id="rId46"/>
    </p:embeddedFont>
    <p:embeddedFont>
      <p:font typeface="Open Sans" panose="020B0606030504020204" pitchFamily="34" charset="0"/>
      <p:regular r:id="rId47"/>
    </p:embeddedFont>
    <p:embeddedFont>
      <p:font typeface="Helvetica Neue" panose="020B0604020202020204" charset="0"/>
      <p:regular r:id="rId48"/>
      <p:bold r:id="rId49"/>
      <p:italic r:id="rId50"/>
      <p:boldItalic r:id="rId51"/>
    </p:embeddedFont>
    <p:embeddedFont>
      <p:font typeface="Roboto Mono Light" panose="020B0604020202020204" charset="0"/>
      <p:regular r:id="rId52"/>
      <p:bold r:id="rId53"/>
      <p:italic r:id="rId54"/>
      <p:boldItalic r:id="rId55"/>
    </p:embeddedFont>
    <p:embeddedFont>
      <p:font typeface="Roboto Medium" panose="020B0604020202020204" charset="0"/>
      <p:regular r:id="rId56"/>
      <p:bold r:id="rId57"/>
      <p:italic r:id="rId58"/>
      <p:boldItalic r:id="rId5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726" y="7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15.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font" Target="fonts/font22.fntdata"/><Relationship Id="rId50" Type="http://schemas.openxmlformats.org/officeDocument/2006/relationships/font" Target="fonts/font25.fntdata"/><Relationship Id="rId55" Type="http://schemas.openxmlformats.org/officeDocument/2006/relationships/font" Target="fonts/font30.fntdata"/><Relationship Id="rId63" Type="http://schemas.openxmlformats.org/officeDocument/2006/relationships/tableStyles" Target="tableStyles.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font" Target="fonts/font4.fntdata"/><Relationship Id="rId41" Type="http://schemas.openxmlformats.org/officeDocument/2006/relationships/font" Target="fonts/font16.fntdata"/><Relationship Id="rId54" Type="http://schemas.openxmlformats.org/officeDocument/2006/relationships/font" Target="fonts/font29.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3" Type="http://schemas.openxmlformats.org/officeDocument/2006/relationships/font" Target="fonts/font28.fntdata"/><Relationship Id="rId58" Type="http://schemas.openxmlformats.org/officeDocument/2006/relationships/font" Target="fonts/font33.fntdata"/><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font" Target="fonts/font24.fntdata"/><Relationship Id="rId57" Type="http://schemas.openxmlformats.org/officeDocument/2006/relationships/font" Target="fonts/font32.fntdata"/><Relationship Id="rId61"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font" Target="fonts/font6.fntdata"/><Relationship Id="rId44" Type="http://schemas.openxmlformats.org/officeDocument/2006/relationships/font" Target="fonts/font19.fntdata"/><Relationship Id="rId52" Type="http://schemas.openxmlformats.org/officeDocument/2006/relationships/font" Target="fonts/font27.fntdata"/><Relationship Id="rId60"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font" Target="fonts/font23.fntdata"/><Relationship Id="rId56" Type="http://schemas.openxmlformats.org/officeDocument/2006/relationships/font" Target="fonts/font31.fntdata"/><Relationship Id="rId8" Type="http://schemas.openxmlformats.org/officeDocument/2006/relationships/slide" Target="slides/slide2.xml"/><Relationship Id="rId51" Type="http://schemas.openxmlformats.org/officeDocument/2006/relationships/font" Target="fonts/font26.fntdata"/><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59" Type="http://schemas.openxmlformats.org/officeDocument/2006/relationships/font" Target="fonts/font34.fntdata"/></Relationships>
</file>

<file path=ppt/media/image1.png>
</file>

<file path=ppt/media/image10.png>
</file>

<file path=ppt/media/image11.png>
</file>

<file path=ppt/media/image12.gif>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gif>
</file>

<file path=ppt/media/image22.png>
</file>

<file path=ppt/media/image23.gif>
</file>

<file path=ppt/media/image24.png>
</file>

<file path=ppt/media/image25.png>
</file>

<file path=ppt/media/image26.png>
</file>

<file path=ppt/media/image27.png>
</file>

<file path=ppt/media/image28.png>
</file>

<file path=ppt/media/image29.jpg>
</file>

<file path=ppt/media/image3.png>
</file>

<file path=ppt/media/image30.png>
</file>

<file path=ppt/media/image31.jpg>
</file>

<file path=ppt/media/image32.png>
</file>

<file path=ppt/media/image33.png>
</file>

<file path=ppt/media/image34.png>
</file>

<file path=ppt/media/image35.jpg>
</file>

<file path=ppt/media/image36.jp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33629596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3ca3878ed3_2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3ca3878ed3_2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a:solidFill>
                <a:srgbClr val="333333"/>
              </a:solidFill>
              <a:highlight>
                <a:srgbClr val="FFFFFF"/>
              </a:highlight>
            </a:endParaRPr>
          </a:p>
        </p:txBody>
      </p:sp>
    </p:spTree>
    <p:extLst>
      <p:ext uri="{BB962C8B-B14F-4D97-AF65-F5344CB8AC3E}">
        <p14:creationId xmlns:p14="http://schemas.microsoft.com/office/powerpoint/2010/main" val="36308465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g3ca3878ed3_2_4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 name="Google Shape;831;g3ca3878ed3_2_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Some examples of agencies and companies that are currently building apps, or have built apps, with Flutter. </a:t>
            </a:r>
            <a:endParaRPr>
              <a:solidFill>
                <a:schemeClr val="dk1"/>
              </a:solidFill>
            </a:endParaRPr>
          </a:p>
        </p:txBody>
      </p:sp>
    </p:spTree>
    <p:extLst>
      <p:ext uri="{BB962C8B-B14F-4D97-AF65-F5344CB8AC3E}">
        <p14:creationId xmlns:p14="http://schemas.microsoft.com/office/powerpoint/2010/main" val="41177668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
        <p:cNvGrpSpPr/>
        <p:nvPr/>
      </p:nvGrpSpPr>
      <p:grpSpPr>
        <a:xfrm>
          <a:off x="0" y="0"/>
          <a:ext cx="0" cy="0"/>
          <a:chOff x="0" y="0"/>
          <a:chExt cx="0" cy="0"/>
        </a:xfrm>
      </p:grpSpPr>
      <p:sp>
        <p:nvSpPr>
          <p:cNvPr id="839" name="Google Shape;839;g3ca3878ed3_2_6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0" name="Google Shape;840;g3ca3878ed3_2_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48658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3ca3878ed3_2_6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3ca3878ed3_2_6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dk1"/>
                </a:solidFill>
                <a:latin typeface="Roboto"/>
                <a:ea typeface="Roboto"/>
                <a:cs typeface="Roboto"/>
                <a:sym typeface="Roboto"/>
              </a:rPr>
              <a:t>What you are seeing here is Flutter rendering 2D skeletal mesh animations on the phone in real-time. Achieving this level of graphical horsepower is thanks to Flutter's use of the hardware-accelerated Skia engine that draws every pixel to the screen, paired with the blazingly fast ahead-of-time compiled Dart language. But it gets better: note how the demo slider widget is translucently overlaid on the animation. Flutter seamlessly combines user interface widgets with 60fps animated graphics generated in real time, with the same code running on iOS and Android.</a:t>
            </a:r>
            <a:endParaRPr/>
          </a:p>
        </p:txBody>
      </p:sp>
    </p:spTree>
    <p:extLst>
      <p:ext uri="{BB962C8B-B14F-4D97-AF65-F5344CB8AC3E}">
        <p14:creationId xmlns:p14="http://schemas.microsoft.com/office/powerpoint/2010/main" val="27613452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
        <p:cNvGrpSpPr/>
        <p:nvPr/>
      </p:nvGrpSpPr>
      <p:grpSpPr>
        <a:xfrm>
          <a:off x="0" y="0"/>
          <a:ext cx="0" cy="0"/>
          <a:chOff x="0" y="0"/>
          <a:chExt cx="0" cy="0"/>
        </a:xfrm>
      </p:grpSpPr>
      <p:sp>
        <p:nvSpPr>
          <p:cNvPr id="855" name="Google Shape;855;g3ca3878ed3_2_7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 name="Google Shape;856;g3ca3878ed3_2_7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Launched in record time. 1M+ installs, 450k+ MAU, 160k + DAU, 65M+ Cloud Functions invoked, 4.7 Star rating on Google Play</a:t>
            </a:r>
            <a:endParaRPr b="1"/>
          </a:p>
        </p:txBody>
      </p:sp>
    </p:spTree>
    <p:extLst>
      <p:ext uri="{BB962C8B-B14F-4D97-AF65-F5344CB8AC3E}">
        <p14:creationId xmlns:p14="http://schemas.microsoft.com/office/powerpoint/2010/main" val="25193790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3ca3878ed3_2_8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3ca3878ed3_2_8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Clr>
                <a:schemeClr val="dk1"/>
              </a:buClr>
              <a:buSzPts val="1100"/>
              <a:buFont typeface="Arial"/>
              <a:buNone/>
            </a:pPr>
            <a:r>
              <a:rPr lang="en" sz="1200">
                <a:latin typeface="Roboto Light"/>
                <a:ea typeface="Roboto Light"/>
                <a:cs typeface="Roboto Light"/>
                <a:sym typeface="Roboto Light"/>
              </a:rPr>
              <a:t>Flutter works closely with Firebase, Material Design, and other libraries that make it faster and easier to build world-class apps</a:t>
            </a:r>
            <a:endParaRPr/>
          </a:p>
        </p:txBody>
      </p:sp>
    </p:spTree>
    <p:extLst>
      <p:ext uri="{BB962C8B-B14F-4D97-AF65-F5344CB8AC3E}">
        <p14:creationId xmlns:p14="http://schemas.microsoft.com/office/powerpoint/2010/main" val="16933927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3ca3878ed3_2_8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3ca3878ed3_2_8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Clr>
                <a:schemeClr val="dk1"/>
              </a:buClr>
              <a:buSzPts val="1100"/>
              <a:buFont typeface="Arial"/>
              <a:buNone/>
            </a:pPr>
            <a:endParaRPr/>
          </a:p>
        </p:txBody>
      </p:sp>
    </p:spTree>
    <p:extLst>
      <p:ext uri="{BB962C8B-B14F-4D97-AF65-F5344CB8AC3E}">
        <p14:creationId xmlns:p14="http://schemas.microsoft.com/office/powerpoint/2010/main" val="37960647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
        <p:cNvGrpSpPr/>
        <p:nvPr/>
      </p:nvGrpSpPr>
      <p:grpSpPr>
        <a:xfrm>
          <a:off x="0" y="0"/>
          <a:ext cx="0" cy="0"/>
          <a:chOff x="0" y="0"/>
          <a:chExt cx="0" cy="0"/>
        </a:xfrm>
      </p:grpSpPr>
      <p:sp>
        <p:nvSpPr>
          <p:cNvPr id="898" name="Google Shape;898;g3ca3878ed3_2_8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 name="Google Shape;899;g3ca3878ed3_2_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75230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3ca3878ed3_2_8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 name="Google Shape;915;g3ca3878ed3_2_8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333333"/>
                </a:solidFill>
                <a:highlight>
                  <a:srgbClr val="FFFFFF"/>
                </a:highlight>
              </a:rPr>
              <a:t>Flutter helps complete the overall Google Developer offering with a portable, high-quality UI toolkit for rapidly building apps</a:t>
            </a:r>
            <a:endParaRPr/>
          </a:p>
        </p:txBody>
      </p:sp>
    </p:spTree>
    <p:extLst>
      <p:ext uri="{BB962C8B-B14F-4D97-AF65-F5344CB8AC3E}">
        <p14:creationId xmlns:p14="http://schemas.microsoft.com/office/powerpoint/2010/main" val="19783814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6"/>
        <p:cNvGrpSpPr/>
        <p:nvPr/>
      </p:nvGrpSpPr>
      <p:grpSpPr>
        <a:xfrm>
          <a:off x="0" y="0"/>
          <a:ext cx="0" cy="0"/>
          <a:chOff x="0" y="0"/>
          <a:chExt cx="0" cy="0"/>
        </a:xfrm>
      </p:grpSpPr>
      <p:sp>
        <p:nvSpPr>
          <p:cNvPr id="927" name="Google Shape;927;g3ca3878ed3_2_8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8" name="Google Shape;928;g3ca3878ed3_2_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63300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3ca3878ed3_2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3ca3878ed3_2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82344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
        <p:cNvGrpSpPr/>
        <p:nvPr/>
      </p:nvGrpSpPr>
      <p:grpSpPr>
        <a:xfrm>
          <a:off x="0" y="0"/>
          <a:ext cx="0" cy="0"/>
          <a:chOff x="0" y="0"/>
          <a:chExt cx="0" cy="0"/>
        </a:xfrm>
      </p:grpSpPr>
      <p:sp>
        <p:nvSpPr>
          <p:cNvPr id="674" name="Google Shape;674;g3ca3878ed3_2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 name="Google Shape;675;g3ca3878ed3_2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extLst>
      <p:ext uri="{BB962C8B-B14F-4D97-AF65-F5344CB8AC3E}">
        <p14:creationId xmlns:p14="http://schemas.microsoft.com/office/powerpoint/2010/main" val="25873321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3ca3878ed3_2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3ca3878ed3_2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6229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
        <p:cNvGrpSpPr/>
        <p:nvPr/>
      </p:nvGrpSpPr>
      <p:grpSpPr>
        <a:xfrm>
          <a:off x="0" y="0"/>
          <a:ext cx="0" cy="0"/>
          <a:chOff x="0" y="0"/>
          <a:chExt cx="0" cy="0"/>
        </a:xfrm>
      </p:grpSpPr>
      <p:sp>
        <p:nvSpPr>
          <p:cNvPr id="713" name="Google Shape;713;g3ca3878ed3_2_3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 name="Google Shape;714;g3ca3878ed3_2_3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points:</a:t>
            </a:r>
            <a:endParaRPr/>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Flutter </a:t>
            </a:r>
            <a:r>
              <a:rPr lang="en" i="1"/>
              <a:t>technology</a:t>
            </a:r>
            <a:r>
              <a:rPr lang="en"/>
              <a:t> is an engine (light blue) and framework (dark blue).</a:t>
            </a:r>
            <a:endParaRPr/>
          </a:p>
          <a:p>
            <a:pPr marL="457200" lvl="0" indent="-298450" algn="l" rtl="0">
              <a:spcBef>
                <a:spcPts val="0"/>
              </a:spcBef>
              <a:spcAft>
                <a:spcPts val="0"/>
              </a:spcAft>
              <a:buSzPts val="1100"/>
              <a:buChar char="●"/>
            </a:pPr>
            <a:r>
              <a:rPr lang="en"/>
              <a:t>The framework was designed to be accessible to, and customizable by, the developer. This gives developers control over their UI and pixels.</a:t>
            </a:r>
            <a:endParaRPr/>
          </a:p>
          <a:p>
            <a:pPr marL="457200" lvl="0" indent="-298450" algn="l" rtl="0">
              <a:spcBef>
                <a:spcPts val="0"/>
              </a:spcBef>
              <a:spcAft>
                <a:spcPts val="0"/>
              </a:spcAft>
              <a:buSzPts val="1100"/>
              <a:buChar char="●"/>
            </a:pPr>
            <a:r>
              <a:rPr lang="en"/>
              <a:t>Flutter was made to be embeddable and portable.</a:t>
            </a:r>
            <a:endParaRPr/>
          </a:p>
          <a:p>
            <a:pPr marL="457200" lvl="0" indent="-298450" algn="l" rtl="0">
              <a:spcBef>
                <a:spcPts val="0"/>
              </a:spcBef>
              <a:spcAft>
                <a:spcPts val="0"/>
              </a:spcAft>
              <a:buSzPts val="1100"/>
              <a:buChar char="●"/>
            </a:pPr>
            <a:r>
              <a:rPr lang="en"/>
              <a:t>Flutter runs in Android and iOS via native code and native integrations</a:t>
            </a:r>
            <a:endParaRPr/>
          </a:p>
          <a:p>
            <a:pPr marL="457200" lvl="0" indent="-298450" algn="l" rtl="0">
              <a:spcBef>
                <a:spcPts val="0"/>
              </a:spcBef>
              <a:spcAft>
                <a:spcPts val="0"/>
              </a:spcAft>
              <a:buSzPts val="1100"/>
              <a:buChar char="●"/>
            </a:pPr>
            <a:r>
              <a:rPr lang="en"/>
              <a:t>Flutter connects to existing platform APIs and exposes them to the developer</a:t>
            </a:r>
            <a:endParaRPr/>
          </a:p>
          <a:p>
            <a:pPr marL="457200" lvl="0" indent="-298450" algn="l" rtl="0">
              <a:spcBef>
                <a:spcPts val="0"/>
              </a:spcBef>
              <a:spcAft>
                <a:spcPts val="0"/>
              </a:spcAft>
              <a:buSzPts val="1100"/>
              <a:buChar char="●"/>
            </a:pPr>
            <a:r>
              <a:rPr lang="en"/>
              <a:t>Flutter is a component/library of a traditional APK/IPA</a:t>
            </a:r>
            <a:endParaRPr/>
          </a:p>
        </p:txBody>
      </p:sp>
    </p:spTree>
    <p:extLst>
      <p:ext uri="{BB962C8B-B14F-4D97-AF65-F5344CB8AC3E}">
        <p14:creationId xmlns:p14="http://schemas.microsoft.com/office/powerpoint/2010/main" val="18642086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
        <p:cNvGrpSpPr/>
        <p:nvPr/>
      </p:nvGrpSpPr>
      <p:grpSpPr>
        <a:xfrm>
          <a:off x="0" y="0"/>
          <a:ext cx="0" cy="0"/>
          <a:chOff x="0" y="0"/>
          <a:chExt cx="0" cy="0"/>
        </a:xfrm>
      </p:grpSpPr>
      <p:sp>
        <p:nvSpPr>
          <p:cNvPr id="768" name="Google Shape;768;g3ca3878ed3_2_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 name="Google Shape;769;g3ca3878ed3_2_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45843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3ca3878ed3_2_4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3ca3878ed3_2_4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a:p>
        </p:txBody>
      </p:sp>
    </p:spTree>
    <p:extLst>
      <p:ext uri="{BB962C8B-B14F-4D97-AF65-F5344CB8AC3E}">
        <p14:creationId xmlns:p14="http://schemas.microsoft.com/office/powerpoint/2010/main" val="2624446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
        <p:cNvGrpSpPr/>
        <p:nvPr/>
      </p:nvGrpSpPr>
      <p:grpSpPr>
        <a:xfrm>
          <a:off x="0" y="0"/>
          <a:ext cx="0" cy="0"/>
          <a:chOff x="0" y="0"/>
          <a:chExt cx="0" cy="0"/>
        </a:xfrm>
      </p:grpSpPr>
      <p:sp>
        <p:nvSpPr>
          <p:cNvPr id="793" name="Google Shape;793;g3ca3878ed3_2_4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4" name="Google Shape;794;g3ca3878ed3_2_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Clr>
                <a:schemeClr val="dk1"/>
              </a:buClr>
              <a:buSzPts val="1100"/>
              <a:buFont typeface="Arial"/>
              <a:buNone/>
            </a:pPr>
            <a:endParaRPr/>
          </a:p>
        </p:txBody>
      </p:sp>
    </p:spTree>
    <p:extLst>
      <p:ext uri="{BB962C8B-B14F-4D97-AF65-F5344CB8AC3E}">
        <p14:creationId xmlns:p14="http://schemas.microsoft.com/office/powerpoint/2010/main" val="30779587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3ca3878ed3_2_4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3ca3878ed3_2_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There are three aspects to native:</a:t>
            </a:r>
            <a:endParaRPr/>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Performance</a:t>
            </a:r>
            <a:endParaRPr/>
          </a:p>
          <a:p>
            <a:pPr marL="457200" lvl="0" indent="-298450" algn="l" rtl="0">
              <a:spcBef>
                <a:spcPts val="0"/>
              </a:spcBef>
              <a:spcAft>
                <a:spcPts val="0"/>
              </a:spcAft>
              <a:buSzPts val="1100"/>
              <a:buChar char="●"/>
            </a:pPr>
            <a:r>
              <a:rPr lang="en"/>
              <a:t>Integrations</a:t>
            </a:r>
            <a:endParaRPr/>
          </a:p>
          <a:p>
            <a:pPr marL="457200" lvl="0" indent="-298450" algn="l" rtl="0">
              <a:spcBef>
                <a:spcPts val="0"/>
              </a:spcBef>
              <a:spcAft>
                <a:spcPts val="0"/>
              </a:spcAft>
              <a:buSzPts val="1100"/>
              <a:buChar char="●"/>
            </a:pPr>
            <a:r>
              <a:rPr lang="en"/>
              <a:t>Feel and "muscle memory"</a:t>
            </a:r>
            <a:endParaRPr/>
          </a:p>
          <a:p>
            <a:pPr marL="0" lvl="0" indent="0" algn="l" rtl="0">
              <a:spcBef>
                <a:spcPts val="0"/>
              </a:spcBef>
              <a:spcAft>
                <a:spcPts val="0"/>
              </a:spcAft>
              <a:buNone/>
            </a:pPr>
            <a:endParaRPr/>
          </a:p>
          <a:p>
            <a:pPr marL="0" lvl="0" indent="0" algn="l" rtl="0">
              <a:spcBef>
                <a:spcPts val="0"/>
              </a:spcBef>
              <a:spcAft>
                <a:spcPts val="0"/>
              </a:spcAft>
              <a:buNone/>
            </a:pPr>
            <a:r>
              <a:rPr lang="en"/>
              <a:t>Flutter delivers on all three aspects.</a:t>
            </a:r>
            <a:endParaRPr/>
          </a:p>
        </p:txBody>
      </p:sp>
    </p:spTree>
    <p:extLst>
      <p:ext uri="{BB962C8B-B14F-4D97-AF65-F5344CB8AC3E}">
        <p14:creationId xmlns:p14="http://schemas.microsoft.com/office/powerpoint/2010/main" val="29780369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Title and body">
  <p:cSld name="TITLE_AND_BODY_1">
    <p:spTree>
      <p:nvGrpSpPr>
        <p:cNvPr id="1" name="Shape 498"/>
        <p:cNvGrpSpPr/>
        <p:nvPr/>
      </p:nvGrpSpPr>
      <p:grpSpPr>
        <a:xfrm>
          <a:off x="0" y="0"/>
          <a:ext cx="0" cy="0"/>
          <a:chOff x="0" y="0"/>
          <a:chExt cx="0" cy="0"/>
        </a:xfrm>
      </p:grpSpPr>
      <p:sp>
        <p:nvSpPr>
          <p:cNvPr id="499" name="Google Shape;499;p105"/>
          <p:cNvSpPr txBox="1">
            <a:spLocks noGrp="1"/>
          </p:cNvSpPr>
          <p:nvPr>
            <p:ph type="title"/>
          </p:nvPr>
        </p:nvSpPr>
        <p:spPr>
          <a:xfrm>
            <a:off x="311700" y="304800"/>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595959"/>
              </a:buClr>
              <a:buSzPts val="2400"/>
              <a:buFont typeface="Google Sans"/>
              <a:buNone/>
              <a:defRPr sz="2400">
                <a:solidFill>
                  <a:srgbClr val="595959"/>
                </a:solidFill>
                <a:latin typeface="Google Sans"/>
                <a:ea typeface="Google Sans"/>
                <a:cs typeface="Google Sans"/>
                <a:sym typeface="Google Sans"/>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00" name="Google Shape;500;p105"/>
          <p:cNvSpPr txBox="1">
            <a:spLocks noGrp="1"/>
          </p:cNvSpPr>
          <p:nvPr>
            <p:ph type="body" idx="1"/>
          </p:nvPr>
        </p:nvSpPr>
        <p:spPr>
          <a:xfrm>
            <a:off x="311700" y="1052346"/>
            <a:ext cx="8520600" cy="3455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01"/>
        <p:cNvGrpSpPr/>
        <p:nvPr/>
      </p:nvGrpSpPr>
      <p:grpSpPr>
        <a:xfrm>
          <a:off x="0" y="0"/>
          <a:ext cx="0" cy="0"/>
          <a:chOff x="0" y="0"/>
          <a:chExt cx="0" cy="0"/>
        </a:xfrm>
      </p:grpSpPr>
      <p:sp>
        <p:nvSpPr>
          <p:cNvPr id="502" name="Google Shape;502;p106"/>
          <p:cNvSpPr txBox="1">
            <a:spLocks noGrp="1"/>
          </p:cNvSpPr>
          <p:nvPr>
            <p:ph type="title"/>
          </p:nvPr>
        </p:nvSpPr>
        <p:spPr>
          <a:xfrm>
            <a:off x="311700" y="304800"/>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400"/>
              <a:buFont typeface="Google Sans"/>
              <a:buNone/>
              <a:defRPr sz="2400">
                <a:solidFill>
                  <a:schemeClr val="dk2"/>
                </a:solidFill>
                <a:latin typeface="Google Sans"/>
                <a:ea typeface="Google Sans"/>
                <a:cs typeface="Google Sans"/>
                <a:sym typeface="Google Sans"/>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03" name="Google Shape;503;p106"/>
          <p:cNvSpPr txBox="1">
            <a:spLocks noGrp="1"/>
          </p:cNvSpPr>
          <p:nvPr>
            <p:ph type="body" idx="1"/>
          </p:nvPr>
        </p:nvSpPr>
        <p:spPr>
          <a:xfrm>
            <a:off x="311700" y="1052350"/>
            <a:ext cx="4041900" cy="3455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sp>
        <p:nvSpPr>
          <p:cNvPr id="504" name="Google Shape;504;p106"/>
          <p:cNvSpPr txBox="1">
            <a:spLocks noGrp="1"/>
          </p:cNvSpPr>
          <p:nvPr>
            <p:ph type="body" idx="2"/>
          </p:nvPr>
        </p:nvSpPr>
        <p:spPr>
          <a:xfrm>
            <a:off x="4790400" y="1052350"/>
            <a:ext cx="4041900" cy="3455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05"/>
        <p:cNvGrpSpPr/>
        <p:nvPr/>
      </p:nvGrpSpPr>
      <p:grpSpPr>
        <a:xfrm>
          <a:off x="0" y="0"/>
          <a:ext cx="0" cy="0"/>
          <a:chOff x="0" y="0"/>
          <a:chExt cx="0" cy="0"/>
        </a:xfrm>
      </p:grpSpPr>
      <p:sp>
        <p:nvSpPr>
          <p:cNvPr id="506" name="Google Shape;506;p107"/>
          <p:cNvSpPr txBox="1">
            <a:spLocks noGrp="1"/>
          </p:cNvSpPr>
          <p:nvPr>
            <p:ph type="title"/>
          </p:nvPr>
        </p:nvSpPr>
        <p:spPr>
          <a:xfrm>
            <a:off x="311700" y="304800"/>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400"/>
              <a:buFont typeface="Google Sans"/>
              <a:buNone/>
              <a:defRPr sz="2400">
                <a:solidFill>
                  <a:schemeClr val="dk2"/>
                </a:solidFill>
                <a:latin typeface="Google Sans"/>
                <a:ea typeface="Google Sans"/>
                <a:cs typeface="Google Sans"/>
                <a:sym typeface="Google Sans"/>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Title only - Dark">
  <p:cSld name="TITLE_ONLY_1">
    <p:bg>
      <p:bgPr>
        <a:solidFill>
          <a:srgbClr val="78909C"/>
        </a:solidFill>
        <a:effectLst/>
      </p:bgPr>
    </p:bg>
    <p:spTree>
      <p:nvGrpSpPr>
        <p:cNvPr id="1" name="Shape 507"/>
        <p:cNvGrpSpPr/>
        <p:nvPr/>
      </p:nvGrpSpPr>
      <p:grpSpPr>
        <a:xfrm>
          <a:off x="0" y="0"/>
          <a:ext cx="0" cy="0"/>
          <a:chOff x="0" y="0"/>
          <a:chExt cx="0" cy="0"/>
        </a:xfrm>
      </p:grpSpPr>
      <p:sp>
        <p:nvSpPr>
          <p:cNvPr id="508" name="Google Shape;508;p108"/>
          <p:cNvSpPr txBox="1">
            <a:spLocks noGrp="1"/>
          </p:cNvSpPr>
          <p:nvPr>
            <p:ph type="title"/>
          </p:nvPr>
        </p:nvSpPr>
        <p:spPr>
          <a:xfrm>
            <a:off x="311700" y="304800"/>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400"/>
              <a:buFont typeface="Google Sans"/>
              <a:buNone/>
              <a:defRPr sz="2400">
                <a:solidFill>
                  <a:srgbClr val="FFFFFF"/>
                </a:solidFill>
                <a:latin typeface="Google Sans"/>
                <a:ea typeface="Google Sans"/>
                <a:cs typeface="Google Sans"/>
                <a:sym typeface="Google Sans"/>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Divided Grey">
  <p:cSld name="SECTION_TITLE_AND_DESCRIPTION">
    <p:spTree>
      <p:nvGrpSpPr>
        <p:cNvPr id="1" name="Shape 509"/>
        <p:cNvGrpSpPr/>
        <p:nvPr/>
      </p:nvGrpSpPr>
      <p:grpSpPr>
        <a:xfrm>
          <a:off x="0" y="0"/>
          <a:ext cx="0" cy="0"/>
          <a:chOff x="0" y="0"/>
          <a:chExt cx="0" cy="0"/>
        </a:xfrm>
      </p:grpSpPr>
      <p:sp>
        <p:nvSpPr>
          <p:cNvPr id="510" name="Google Shape;510;p109"/>
          <p:cNvSpPr/>
          <p:nvPr/>
        </p:nvSpPr>
        <p:spPr>
          <a:xfrm>
            <a:off x="4572000" y="-125"/>
            <a:ext cx="4572000" cy="5143500"/>
          </a:xfrm>
          <a:prstGeom prst="rect">
            <a:avLst/>
          </a:prstGeom>
          <a:solidFill>
            <a:srgbClr val="EC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0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2"/>
              </a:buClr>
              <a:buSzPts val="2400"/>
              <a:buFont typeface="Google Sans"/>
              <a:buNone/>
              <a:defRPr sz="2400">
                <a:solidFill>
                  <a:schemeClr val="dk2"/>
                </a:solidFill>
                <a:latin typeface="Google Sans"/>
                <a:ea typeface="Google Sans"/>
                <a:cs typeface="Google Sans"/>
                <a:sym typeface="Google Sans"/>
              </a:defRPr>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
        <p:nvSpPr>
          <p:cNvPr id="512" name="Google Shape;512;p109"/>
          <p:cNvSpPr txBox="1">
            <a:spLocks noGrp="1"/>
          </p:cNvSpPr>
          <p:nvPr>
            <p:ph type="body" idx="1"/>
          </p:nvPr>
        </p:nvSpPr>
        <p:spPr>
          <a:xfrm>
            <a:off x="265500" y="2751800"/>
            <a:ext cx="4045200" cy="1669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600"/>
              </a:spcBef>
              <a:spcAft>
                <a:spcPts val="0"/>
              </a:spcAft>
              <a:buSzPts val="1400"/>
              <a:buChar char="○"/>
              <a:defRPr/>
            </a:lvl2pPr>
            <a:lvl3pPr marL="1371600" lvl="2" indent="-317500" rtl="0">
              <a:spcBef>
                <a:spcPts val="600"/>
              </a:spcBef>
              <a:spcAft>
                <a:spcPts val="0"/>
              </a:spcAft>
              <a:buSzPts val="1400"/>
              <a:buChar char="■"/>
              <a:defRPr/>
            </a:lvl3pPr>
            <a:lvl4pPr marL="1828800" lvl="3" indent="-317500" rtl="0">
              <a:spcBef>
                <a:spcPts val="600"/>
              </a:spcBef>
              <a:spcAft>
                <a:spcPts val="0"/>
              </a:spcAft>
              <a:buSzPts val="1400"/>
              <a:buChar char="●"/>
              <a:defRPr/>
            </a:lvl4pPr>
            <a:lvl5pPr marL="2286000" lvl="4" indent="-317500" rtl="0">
              <a:spcBef>
                <a:spcPts val="600"/>
              </a:spcBef>
              <a:spcAft>
                <a:spcPts val="0"/>
              </a:spcAft>
              <a:buSzPts val="1400"/>
              <a:buChar char="○"/>
              <a:defRPr/>
            </a:lvl5pPr>
            <a:lvl6pPr marL="2743200" lvl="5" indent="-317500" rtl="0">
              <a:spcBef>
                <a:spcPts val="600"/>
              </a:spcBef>
              <a:spcAft>
                <a:spcPts val="0"/>
              </a:spcAft>
              <a:buSzPts val="1400"/>
              <a:buChar char="■"/>
              <a:defRPr/>
            </a:lvl6pPr>
            <a:lvl7pPr marL="3200400" lvl="6" indent="-317500" rtl="0">
              <a:spcBef>
                <a:spcPts val="600"/>
              </a:spcBef>
              <a:spcAft>
                <a:spcPts val="0"/>
              </a:spcAft>
              <a:buSzPts val="1400"/>
              <a:buChar char="●"/>
              <a:defRPr/>
            </a:lvl7pPr>
            <a:lvl8pPr marL="3657600" lvl="7" indent="-317500" rtl="0">
              <a:spcBef>
                <a:spcPts val="600"/>
              </a:spcBef>
              <a:spcAft>
                <a:spcPts val="0"/>
              </a:spcAft>
              <a:buSzPts val="1400"/>
              <a:buChar char="○"/>
              <a:defRPr/>
            </a:lvl8pPr>
            <a:lvl9pPr marL="4114800" lvl="8" indent="-317500" rtl="0">
              <a:spcBef>
                <a:spcPts val="600"/>
              </a:spcBef>
              <a:spcAft>
                <a:spcPts val="600"/>
              </a:spcAft>
              <a:buSzPts val="1400"/>
              <a:buChar char="■"/>
              <a:defRPr/>
            </a:lvl9pPr>
          </a:lstStyle>
          <a:p>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Divided Blue">
  <p:cSld name="SECTION_TITLE_AND_DESCRIPTION_1">
    <p:spTree>
      <p:nvGrpSpPr>
        <p:cNvPr id="1" name="Shape 513"/>
        <p:cNvGrpSpPr/>
        <p:nvPr/>
      </p:nvGrpSpPr>
      <p:grpSpPr>
        <a:xfrm>
          <a:off x="0" y="0"/>
          <a:ext cx="0" cy="0"/>
          <a:chOff x="0" y="0"/>
          <a:chExt cx="0" cy="0"/>
        </a:xfrm>
      </p:grpSpPr>
      <p:sp>
        <p:nvSpPr>
          <p:cNvPr id="514" name="Google Shape;514;p110"/>
          <p:cNvSpPr/>
          <p:nvPr/>
        </p:nvSpPr>
        <p:spPr>
          <a:xfrm>
            <a:off x="4572000" y="-125"/>
            <a:ext cx="4572000" cy="5143500"/>
          </a:xfrm>
          <a:prstGeom prst="rect">
            <a:avLst/>
          </a:prstGeom>
          <a:solidFill>
            <a:srgbClr val="039B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10"/>
          <p:cNvSpPr txBox="1">
            <a:spLocks noGrp="1"/>
          </p:cNvSpPr>
          <p:nvPr>
            <p:ph type="title"/>
          </p:nvPr>
        </p:nvSpPr>
        <p:spPr>
          <a:xfrm>
            <a:off x="4835400" y="1233175"/>
            <a:ext cx="4045200" cy="14823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2400"/>
              <a:buFont typeface="Google Sans"/>
              <a:buNone/>
              <a:defRPr sz="2400">
                <a:solidFill>
                  <a:srgbClr val="FFFFFF"/>
                </a:solidFill>
                <a:latin typeface="Google Sans"/>
                <a:ea typeface="Google Sans"/>
                <a:cs typeface="Google Sans"/>
                <a:sym typeface="Google Sans"/>
              </a:defRPr>
            </a:lvl1pPr>
            <a:lvl2pPr lvl="1" rtl="0">
              <a:spcBef>
                <a:spcPts val="0"/>
              </a:spcBef>
              <a:spcAft>
                <a:spcPts val="0"/>
              </a:spcAft>
              <a:buClr>
                <a:srgbClr val="FFFFFF"/>
              </a:buClr>
              <a:buSzPts val="2000"/>
              <a:buNone/>
              <a:defRPr sz="2000">
                <a:solidFill>
                  <a:srgbClr val="FFFFFF"/>
                </a:solidFill>
              </a:defRPr>
            </a:lvl2pPr>
            <a:lvl3pPr lvl="2" rtl="0">
              <a:spcBef>
                <a:spcPts val="0"/>
              </a:spcBef>
              <a:spcAft>
                <a:spcPts val="0"/>
              </a:spcAft>
              <a:buClr>
                <a:srgbClr val="FFFFFF"/>
              </a:buClr>
              <a:buSzPts val="2000"/>
              <a:buNone/>
              <a:defRPr sz="2000">
                <a:solidFill>
                  <a:srgbClr val="FFFFFF"/>
                </a:solidFill>
              </a:defRPr>
            </a:lvl3pPr>
            <a:lvl4pPr lvl="3" rtl="0">
              <a:spcBef>
                <a:spcPts val="0"/>
              </a:spcBef>
              <a:spcAft>
                <a:spcPts val="0"/>
              </a:spcAft>
              <a:buClr>
                <a:srgbClr val="FFFFFF"/>
              </a:buClr>
              <a:buSzPts val="2000"/>
              <a:buNone/>
              <a:defRPr sz="2000">
                <a:solidFill>
                  <a:srgbClr val="FFFFFF"/>
                </a:solidFill>
              </a:defRPr>
            </a:lvl4pPr>
            <a:lvl5pPr lvl="4" rtl="0">
              <a:spcBef>
                <a:spcPts val="0"/>
              </a:spcBef>
              <a:spcAft>
                <a:spcPts val="0"/>
              </a:spcAft>
              <a:buClr>
                <a:srgbClr val="FFFFFF"/>
              </a:buClr>
              <a:buSzPts val="2000"/>
              <a:buNone/>
              <a:defRPr sz="2000">
                <a:solidFill>
                  <a:srgbClr val="FFFFFF"/>
                </a:solidFill>
              </a:defRPr>
            </a:lvl5pPr>
            <a:lvl6pPr lvl="5" rtl="0">
              <a:spcBef>
                <a:spcPts val="0"/>
              </a:spcBef>
              <a:spcAft>
                <a:spcPts val="0"/>
              </a:spcAft>
              <a:buClr>
                <a:srgbClr val="FFFFFF"/>
              </a:buClr>
              <a:buSzPts val="2000"/>
              <a:buNone/>
              <a:defRPr sz="2000">
                <a:solidFill>
                  <a:srgbClr val="FFFFFF"/>
                </a:solidFill>
              </a:defRPr>
            </a:lvl6pPr>
            <a:lvl7pPr lvl="6" rtl="0">
              <a:spcBef>
                <a:spcPts val="0"/>
              </a:spcBef>
              <a:spcAft>
                <a:spcPts val="0"/>
              </a:spcAft>
              <a:buClr>
                <a:srgbClr val="FFFFFF"/>
              </a:buClr>
              <a:buSzPts val="2000"/>
              <a:buNone/>
              <a:defRPr sz="2000">
                <a:solidFill>
                  <a:srgbClr val="FFFFFF"/>
                </a:solidFill>
              </a:defRPr>
            </a:lvl7pPr>
            <a:lvl8pPr lvl="7" rtl="0">
              <a:spcBef>
                <a:spcPts val="0"/>
              </a:spcBef>
              <a:spcAft>
                <a:spcPts val="0"/>
              </a:spcAft>
              <a:buClr>
                <a:srgbClr val="FFFFFF"/>
              </a:buClr>
              <a:buSzPts val="2000"/>
              <a:buNone/>
              <a:defRPr sz="2000">
                <a:solidFill>
                  <a:srgbClr val="FFFFFF"/>
                </a:solidFill>
              </a:defRPr>
            </a:lvl8pPr>
            <a:lvl9pPr lvl="8" rtl="0">
              <a:spcBef>
                <a:spcPts val="0"/>
              </a:spcBef>
              <a:spcAft>
                <a:spcPts val="0"/>
              </a:spcAft>
              <a:buClr>
                <a:srgbClr val="FFFFFF"/>
              </a:buClr>
              <a:buSzPts val="2000"/>
              <a:buNone/>
              <a:defRPr sz="2000">
                <a:solidFill>
                  <a:srgbClr val="FFFFFF"/>
                </a:solidFill>
              </a:defRPr>
            </a:lvl9pPr>
          </a:lstStyle>
          <a:p>
            <a:endParaRPr/>
          </a:p>
        </p:txBody>
      </p:sp>
      <p:sp>
        <p:nvSpPr>
          <p:cNvPr id="516" name="Google Shape;516;p110"/>
          <p:cNvSpPr txBox="1">
            <a:spLocks noGrp="1"/>
          </p:cNvSpPr>
          <p:nvPr>
            <p:ph type="body" idx="1"/>
          </p:nvPr>
        </p:nvSpPr>
        <p:spPr>
          <a:xfrm>
            <a:off x="4835400" y="2751975"/>
            <a:ext cx="4045200" cy="1669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a:solidFill>
                  <a:srgbClr val="FFFFFF"/>
                </a:solidFill>
              </a:defRPr>
            </a:lvl1pPr>
            <a:lvl2pPr marL="914400" lvl="1" indent="-317500" rtl="0">
              <a:spcBef>
                <a:spcPts val="600"/>
              </a:spcBef>
              <a:spcAft>
                <a:spcPts val="0"/>
              </a:spcAft>
              <a:buClr>
                <a:srgbClr val="FFFFFF"/>
              </a:buClr>
              <a:buSzPts val="1400"/>
              <a:buChar char="○"/>
              <a:defRPr>
                <a:solidFill>
                  <a:srgbClr val="FFFFFF"/>
                </a:solidFill>
              </a:defRPr>
            </a:lvl2pPr>
            <a:lvl3pPr marL="1371600" lvl="2" indent="-317500" rtl="0">
              <a:spcBef>
                <a:spcPts val="600"/>
              </a:spcBef>
              <a:spcAft>
                <a:spcPts val="0"/>
              </a:spcAft>
              <a:buClr>
                <a:srgbClr val="FFFFFF"/>
              </a:buClr>
              <a:buSzPts val="1400"/>
              <a:buChar char="■"/>
              <a:defRPr>
                <a:solidFill>
                  <a:srgbClr val="FFFFFF"/>
                </a:solidFill>
              </a:defRPr>
            </a:lvl3pPr>
            <a:lvl4pPr marL="1828800" lvl="3" indent="-317500" rtl="0">
              <a:spcBef>
                <a:spcPts val="600"/>
              </a:spcBef>
              <a:spcAft>
                <a:spcPts val="0"/>
              </a:spcAft>
              <a:buClr>
                <a:srgbClr val="FFFFFF"/>
              </a:buClr>
              <a:buSzPts val="1400"/>
              <a:buChar char="●"/>
              <a:defRPr>
                <a:solidFill>
                  <a:srgbClr val="FFFFFF"/>
                </a:solidFill>
              </a:defRPr>
            </a:lvl4pPr>
            <a:lvl5pPr marL="2286000" lvl="4" indent="-317500" rtl="0">
              <a:spcBef>
                <a:spcPts val="600"/>
              </a:spcBef>
              <a:spcAft>
                <a:spcPts val="0"/>
              </a:spcAft>
              <a:buClr>
                <a:srgbClr val="FFFFFF"/>
              </a:buClr>
              <a:buSzPts val="1400"/>
              <a:buChar char="○"/>
              <a:defRPr>
                <a:solidFill>
                  <a:srgbClr val="FFFFFF"/>
                </a:solidFill>
              </a:defRPr>
            </a:lvl5pPr>
            <a:lvl6pPr marL="2743200" lvl="5" indent="-317500" rtl="0">
              <a:spcBef>
                <a:spcPts val="600"/>
              </a:spcBef>
              <a:spcAft>
                <a:spcPts val="0"/>
              </a:spcAft>
              <a:buClr>
                <a:srgbClr val="FFFFFF"/>
              </a:buClr>
              <a:buSzPts val="1400"/>
              <a:buChar char="■"/>
              <a:defRPr>
                <a:solidFill>
                  <a:srgbClr val="FFFFFF"/>
                </a:solidFill>
              </a:defRPr>
            </a:lvl6pPr>
            <a:lvl7pPr marL="3200400" lvl="6" indent="-317500" rtl="0">
              <a:spcBef>
                <a:spcPts val="600"/>
              </a:spcBef>
              <a:spcAft>
                <a:spcPts val="0"/>
              </a:spcAft>
              <a:buClr>
                <a:srgbClr val="FFFFFF"/>
              </a:buClr>
              <a:buSzPts val="1400"/>
              <a:buChar char="●"/>
              <a:defRPr>
                <a:solidFill>
                  <a:srgbClr val="FFFFFF"/>
                </a:solidFill>
              </a:defRPr>
            </a:lvl7pPr>
            <a:lvl8pPr marL="3657600" lvl="7" indent="-317500" rtl="0">
              <a:spcBef>
                <a:spcPts val="600"/>
              </a:spcBef>
              <a:spcAft>
                <a:spcPts val="0"/>
              </a:spcAft>
              <a:buClr>
                <a:srgbClr val="FFFFFF"/>
              </a:buClr>
              <a:buSzPts val="1400"/>
              <a:buChar char="○"/>
              <a:defRPr>
                <a:solidFill>
                  <a:srgbClr val="FFFFFF"/>
                </a:solidFill>
              </a:defRPr>
            </a:lvl8pPr>
            <a:lvl9pPr marL="4114800" lvl="8" indent="-317500" rtl="0">
              <a:spcBef>
                <a:spcPts val="600"/>
              </a:spcBef>
              <a:spcAft>
                <a:spcPts val="600"/>
              </a:spcAft>
              <a:buClr>
                <a:srgbClr val="FFFFFF"/>
              </a:buClr>
              <a:buSzPts val="1400"/>
              <a:buChar char="■"/>
              <a:defRPr>
                <a:solidFill>
                  <a:srgbClr val="FFFFFF"/>
                </a:solidFill>
              </a:defRPr>
            </a:lvl9pPr>
          </a:lstStyle>
          <a:p>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7"/>
        <p:cNvGrpSpPr/>
        <p:nvPr/>
      </p:nvGrpSpPr>
      <p:grpSpPr>
        <a:xfrm>
          <a:off x="0" y="0"/>
          <a:ext cx="0" cy="0"/>
          <a:chOff x="0" y="0"/>
          <a:chExt cx="0" cy="0"/>
        </a:xfrm>
      </p:grpSpPr>
      <p:sp>
        <p:nvSpPr>
          <p:cNvPr id="518" name="Google Shape;518;p111"/>
          <p:cNvSpPr txBox="1">
            <a:spLocks noGrp="1"/>
          </p:cNvSpPr>
          <p:nvPr>
            <p:ph type="title" hasCustomPrompt="1"/>
          </p:nvPr>
        </p:nvSpPr>
        <p:spPr>
          <a:xfrm>
            <a:off x="311700" y="108767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81C6"/>
              </a:buClr>
              <a:buSzPts val="12000"/>
              <a:buFont typeface="Google Sans"/>
              <a:buNone/>
              <a:defRPr sz="12000">
                <a:solidFill>
                  <a:srgbClr val="0081C6"/>
                </a:solidFill>
                <a:latin typeface="Google Sans"/>
                <a:ea typeface="Google Sans"/>
                <a:cs typeface="Google Sans"/>
                <a:sym typeface="Google Sans"/>
              </a:defRPr>
            </a:lvl1pPr>
            <a:lvl2pPr lvl="1" algn="ctr" rtl="0">
              <a:spcBef>
                <a:spcPts val="0"/>
              </a:spcBef>
              <a:spcAft>
                <a:spcPts val="0"/>
              </a:spcAft>
              <a:buClr>
                <a:srgbClr val="F57C00"/>
              </a:buClr>
              <a:buSzPts val="12000"/>
              <a:buNone/>
              <a:defRPr sz="12000">
                <a:solidFill>
                  <a:srgbClr val="F57C00"/>
                </a:solidFill>
              </a:defRPr>
            </a:lvl2pPr>
            <a:lvl3pPr lvl="2" algn="ctr" rtl="0">
              <a:spcBef>
                <a:spcPts val="0"/>
              </a:spcBef>
              <a:spcAft>
                <a:spcPts val="0"/>
              </a:spcAft>
              <a:buClr>
                <a:srgbClr val="F57C00"/>
              </a:buClr>
              <a:buSzPts val="12000"/>
              <a:buNone/>
              <a:defRPr sz="12000">
                <a:solidFill>
                  <a:srgbClr val="F57C00"/>
                </a:solidFill>
              </a:defRPr>
            </a:lvl3pPr>
            <a:lvl4pPr lvl="3" algn="ctr" rtl="0">
              <a:spcBef>
                <a:spcPts val="0"/>
              </a:spcBef>
              <a:spcAft>
                <a:spcPts val="0"/>
              </a:spcAft>
              <a:buClr>
                <a:srgbClr val="F57C00"/>
              </a:buClr>
              <a:buSzPts val="12000"/>
              <a:buNone/>
              <a:defRPr sz="12000">
                <a:solidFill>
                  <a:srgbClr val="F57C00"/>
                </a:solidFill>
              </a:defRPr>
            </a:lvl4pPr>
            <a:lvl5pPr lvl="4" algn="ctr" rtl="0">
              <a:spcBef>
                <a:spcPts val="0"/>
              </a:spcBef>
              <a:spcAft>
                <a:spcPts val="0"/>
              </a:spcAft>
              <a:buClr>
                <a:srgbClr val="F57C00"/>
              </a:buClr>
              <a:buSzPts val="12000"/>
              <a:buNone/>
              <a:defRPr sz="12000">
                <a:solidFill>
                  <a:srgbClr val="F57C00"/>
                </a:solidFill>
              </a:defRPr>
            </a:lvl5pPr>
            <a:lvl6pPr lvl="5" algn="ctr" rtl="0">
              <a:spcBef>
                <a:spcPts val="0"/>
              </a:spcBef>
              <a:spcAft>
                <a:spcPts val="0"/>
              </a:spcAft>
              <a:buClr>
                <a:srgbClr val="F57C00"/>
              </a:buClr>
              <a:buSzPts val="12000"/>
              <a:buNone/>
              <a:defRPr sz="12000">
                <a:solidFill>
                  <a:srgbClr val="F57C00"/>
                </a:solidFill>
              </a:defRPr>
            </a:lvl6pPr>
            <a:lvl7pPr lvl="6" algn="ctr" rtl="0">
              <a:spcBef>
                <a:spcPts val="0"/>
              </a:spcBef>
              <a:spcAft>
                <a:spcPts val="0"/>
              </a:spcAft>
              <a:buClr>
                <a:srgbClr val="F57C00"/>
              </a:buClr>
              <a:buSzPts val="12000"/>
              <a:buNone/>
              <a:defRPr sz="12000">
                <a:solidFill>
                  <a:srgbClr val="F57C00"/>
                </a:solidFill>
              </a:defRPr>
            </a:lvl7pPr>
            <a:lvl8pPr lvl="7" algn="ctr" rtl="0">
              <a:spcBef>
                <a:spcPts val="0"/>
              </a:spcBef>
              <a:spcAft>
                <a:spcPts val="0"/>
              </a:spcAft>
              <a:buClr>
                <a:srgbClr val="F57C00"/>
              </a:buClr>
              <a:buSzPts val="12000"/>
              <a:buNone/>
              <a:defRPr sz="12000">
                <a:solidFill>
                  <a:srgbClr val="F57C00"/>
                </a:solidFill>
              </a:defRPr>
            </a:lvl8pPr>
            <a:lvl9pPr lvl="8" algn="ctr" rtl="0">
              <a:spcBef>
                <a:spcPts val="0"/>
              </a:spcBef>
              <a:spcAft>
                <a:spcPts val="0"/>
              </a:spcAft>
              <a:buClr>
                <a:srgbClr val="F57C00"/>
              </a:buClr>
              <a:buSzPts val="12000"/>
              <a:buNone/>
              <a:defRPr sz="12000">
                <a:solidFill>
                  <a:srgbClr val="F57C00"/>
                </a:solidFill>
              </a:defRPr>
            </a:lvl9pPr>
          </a:lstStyle>
          <a:p>
            <a:r>
              <a:t>xx%</a:t>
            </a:r>
          </a:p>
        </p:txBody>
      </p:sp>
      <p:sp>
        <p:nvSpPr>
          <p:cNvPr id="519" name="Google Shape;519;p111"/>
          <p:cNvSpPr txBox="1">
            <a:spLocks noGrp="1"/>
          </p:cNvSpPr>
          <p:nvPr>
            <p:ph type="subTitle" idx="1"/>
          </p:nvPr>
        </p:nvSpPr>
        <p:spPr>
          <a:xfrm>
            <a:off x="311700" y="30448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oboto Light"/>
              <a:buNone/>
              <a:defRPr sz="2400">
                <a:latin typeface="Roboto Light"/>
                <a:ea typeface="Roboto Light"/>
                <a:cs typeface="Roboto Light"/>
                <a:sym typeface="Roboto Light"/>
              </a:defRPr>
            </a:lvl1pPr>
            <a:lvl2pPr lvl="1" algn="ctr" rtl="0">
              <a:lnSpc>
                <a:spcPct val="100000"/>
              </a:lnSpc>
              <a:spcBef>
                <a:spcPts val="0"/>
              </a:spcBef>
              <a:spcAft>
                <a:spcPts val="0"/>
              </a:spcAft>
              <a:buSzPts val="2400"/>
              <a:buFont typeface="Roboto Light"/>
              <a:buNone/>
              <a:defRPr sz="2400">
                <a:latin typeface="Roboto Light"/>
                <a:ea typeface="Roboto Light"/>
                <a:cs typeface="Roboto Light"/>
                <a:sym typeface="Roboto Light"/>
              </a:defRPr>
            </a:lvl2pPr>
            <a:lvl3pPr lvl="2" algn="ctr" rtl="0">
              <a:lnSpc>
                <a:spcPct val="100000"/>
              </a:lnSpc>
              <a:spcBef>
                <a:spcPts val="0"/>
              </a:spcBef>
              <a:spcAft>
                <a:spcPts val="0"/>
              </a:spcAft>
              <a:buSzPts val="2400"/>
              <a:buFont typeface="Roboto Light"/>
              <a:buNone/>
              <a:defRPr sz="2400">
                <a:latin typeface="Roboto Light"/>
                <a:ea typeface="Roboto Light"/>
                <a:cs typeface="Roboto Light"/>
                <a:sym typeface="Roboto Light"/>
              </a:defRPr>
            </a:lvl3pPr>
            <a:lvl4pPr lvl="3" algn="ctr" rtl="0">
              <a:lnSpc>
                <a:spcPct val="100000"/>
              </a:lnSpc>
              <a:spcBef>
                <a:spcPts val="0"/>
              </a:spcBef>
              <a:spcAft>
                <a:spcPts val="0"/>
              </a:spcAft>
              <a:buSzPts val="2400"/>
              <a:buFont typeface="Roboto Light"/>
              <a:buNone/>
              <a:defRPr sz="2400">
                <a:latin typeface="Roboto Light"/>
                <a:ea typeface="Roboto Light"/>
                <a:cs typeface="Roboto Light"/>
                <a:sym typeface="Roboto Light"/>
              </a:defRPr>
            </a:lvl4pPr>
            <a:lvl5pPr lvl="4" algn="ctr" rtl="0">
              <a:lnSpc>
                <a:spcPct val="100000"/>
              </a:lnSpc>
              <a:spcBef>
                <a:spcPts val="0"/>
              </a:spcBef>
              <a:spcAft>
                <a:spcPts val="0"/>
              </a:spcAft>
              <a:buSzPts val="2400"/>
              <a:buFont typeface="Roboto Light"/>
              <a:buNone/>
              <a:defRPr sz="2400">
                <a:latin typeface="Roboto Light"/>
                <a:ea typeface="Roboto Light"/>
                <a:cs typeface="Roboto Light"/>
                <a:sym typeface="Roboto Light"/>
              </a:defRPr>
            </a:lvl5pPr>
            <a:lvl6pPr lvl="5" algn="ctr" rtl="0">
              <a:lnSpc>
                <a:spcPct val="100000"/>
              </a:lnSpc>
              <a:spcBef>
                <a:spcPts val="0"/>
              </a:spcBef>
              <a:spcAft>
                <a:spcPts val="0"/>
              </a:spcAft>
              <a:buSzPts val="2400"/>
              <a:buFont typeface="Roboto Light"/>
              <a:buNone/>
              <a:defRPr sz="2400">
                <a:latin typeface="Roboto Light"/>
                <a:ea typeface="Roboto Light"/>
                <a:cs typeface="Roboto Light"/>
                <a:sym typeface="Roboto Light"/>
              </a:defRPr>
            </a:lvl6pPr>
            <a:lvl7pPr lvl="6" algn="ctr" rtl="0">
              <a:lnSpc>
                <a:spcPct val="100000"/>
              </a:lnSpc>
              <a:spcBef>
                <a:spcPts val="0"/>
              </a:spcBef>
              <a:spcAft>
                <a:spcPts val="0"/>
              </a:spcAft>
              <a:buSzPts val="2400"/>
              <a:buFont typeface="Roboto Light"/>
              <a:buNone/>
              <a:defRPr sz="2400">
                <a:latin typeface="Roboto Light"/>
                <a:ea typeface="Roboto Light"/>
                <a:cs typeface="Roboto Light"/>
                <a:sym typeface="Roboto Light"/>
              </a:defRPr>
            </a:lvl7pPr>
            <a:lvl8pPr lvl="7" algn="ctr" rtl="0">
              <a:lnSpc>
                <a:spcPct val="100000"/>
              </a:lnSpc>
              <a:spcBef>
                <a:spcPts val="0"/>
              </a:spcBef>
              <a:spcAft>
                <a:spcPts val="0"/>
              </a:spcAft>
              <a:buSzPts val="2400"/>
              <a:buFont typeface="Roboto Light"/>
              <a:buNone/>
              <a:defRPr sz="2400">
                <a:latin typeface="Roboto Light"/>
                <a:ea typeface="Roboto Light"/>
                <a:cs typeface="Roboto Light"/>
                <a:sym typeface="Roboto Light"/>
              </a:defRPr>
            </a:lvl8pPr>
            <a:lvl9pPr lvl="8" algn="ctr" rtl="0">
              <a:lnSpc>
                <a:spcPct val="100000"/>
              </a:lnSpc>
              <a:spcBef>
                <a:spcPts val="0"/>
              </a:spcBef>
              <a:spcAft>
                <a:spcPts val="0"/>
              </a:spcAft>
              <a:buSzPts val="2400"/>
              <a:buFont typeface="Roboto Light"/>
              <a:buNone/>
              <a:defRPr sz="2400">
                <a:latin typeface="Roboto Light"/>
                <a:ea typeface="Roboto Light"/>
                <a:cs typeface="Roboto Light"/>
                <a:sym typeface="Roboto Light"/>
              </a:defRPr>
            </a:lvl9p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Divider slide - Dark">
  <p:cSld name="BIG_NUMBER_1_1_1_1_1">
    <p:bg>
      <p:bgPr>
        <a:solidFill>
          <a:srgbClr val="78909C"/>
        </a:solidFill>
        <a:effectLst/>
      </p:bgPr>
    </p:bg>
    <p:spTree>
      <p:nvGrpSpPr>
        <p:cNvPr id="1" name="Shape 520"/>
        <p:cNvGrpSpPr/>
        <p:nvPr/>
      </p:nvGrpSpPr>
      <p:grpSpPr>
        <a:xfrm>
          <a:off x="0" y="0"/>
          <a:ext cx="0" cy="0"/>
          <a:chOff x="0" y="0"/>
          <a:chExt cx="0" cy="0"/>
        </a:xfrm>
      </p:grpSpPr>
      <p:sp>
        <p:nvSpPr>
          <p:cNvPr id="521" name="Google Shape;521;p112"/>
          <p:cNvSpPr txBox="1">
            <a:spLocks noGrp="1"/>
          </p:cNvSpPr>
          <p:nvPr>
            <p:ph type="title"/>
          </p:nvPr>
        </p:nvSpPr>
        <p:spPr>
          <a:xfrm>
            <a:off x="609600" y="1659900"/>
            <a:ext cx="8330700" cy="14061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None/>
              <a:defRPr sz="4800">
                <a:solidFill>
                  <a:srgbClr val="FFFFFF"/>
                </a:solidFill>
                <a:latin typeface="Google Sans"/>
                <a:ea typeface="Google Sans"/>
                <a:cs typeface="Google Sans"/>
                <a:sym typeface="Google Sans"/>
              </a:defRPr>
            </a:lvl1pPr>
            <a:lvl2pPr lvl="1" rtl="0">
              <a:lnSpc>
                <a:spcPct val="115000"/>
              </a:lnSpc>
              <a:spcBef>
                <a:spcPts val="0"/>
              </a:spcBef>
              <a:spcAft>
                <a:spcPts val="0"/>
              </a:spcAft>
              <a:buNone/>
              <a:defRPr sz="4800">
                <a:solidFill>
                  <a:srgbClr val="FFFFFF"/>
                </a:solidFill>
              </a:defRPr>
            </a:lvl2pPr>
            <a:lvl3pPr lvl="2" rtl="0">
              <a:lnSpc>
                <a:spcPct val="115000"/>
              </a:lnSpc>
              <a:spcBef>
                <a:spcPts val="0"/>
              </a:spcBef>
              <a:spcAft>
                <a:spcPts val="0"/>
              </a:spcAft>
              <a:buNone/>
              <a:defRPr sz="4800">
                <a:solidFill>
                  <a:srgbClr val="FFFFFF"/>
                </a:solidFill>
              </a:defRPr>
            </a:lvl3pPr>
            <a:lvl4pPr lvl="3" rtl="0">
              <a:lnSpc>
                <a:spcPct val="115000"/>
              </a:lnSpc>
              <a:spcBef>
                <a:spcPts val="0"/>
              </a:spcBef>
              <a:spcAft>
                <a:spcPts val="0"/>
              </a:spcAft>
              <a:buNone/>
              <a:defRPr sz="4800">
                <a:solidFill>
                  <a:srgbClr val="FFFFFF"/>
                </a:solidFill>
              </a:defRPr>
            </a:lvl4pPr>
            <a:lvl5pPr lvl="4" rtl="0">
              <a:lnSpc>
                <a:spcPct val="115000"/>
              </a:lnSpc>
              <a:spcBef>
                <a:spcPts val="0"/>
              </a:spcBef>
              <a:spcAft>
                <a:spcPts val="0"/>
              </a:spcAft>
              <a:buNone/>
              <a:defRPr sz="4800">
                <a:solidFill>
                  <a:srgbClr val="FFFFFF"/>
                </a:solidFill>
              </a:defRPr>
            </a:lvl5pPr>
            <a:lvl6pPr lvl="5" rtl="0">
              <a:lnSpc>
                <a:spcPct val="115000"/>
              </a:lnSpc>
              <a:spcBef>
                <a:spcPts val="0"/>
              </a:spcBef>
              <a:spcAft>
                <a:spcPts val="0"/>
              </a:spcAft>
              <a:buNone/>
              <a:defRPr sz="4800">
                <a:solidFill>
                  <a:srgbClr val="FFFFFF"/>
                </a:solidFill>
              </a:defRPr>
            </a:lvl6pPr>
            <a:lvl7pPr lvl="6" rtl="0">
              <a:lnSpc>
                <a:spcPct val="115000"/>
              </a:lnSpc>
              <a:spcBef>
                <a:spcPts val="0"/>
              </a:spcBef>
              <a:spcAft>
                <a:spcPts val="0"/>
              </a:spcAft>
              <a:buNone/>
              <a:defRPr sz="4800">
                <a:solidFill>
                  <a:srgbClr val="FFFFFF"/>
                </a:solidFill>
              </a:defRPr>
            </a:lvl7pPr>
            <a:lvl8pPr lvl="7" rtl="0">
              <a:lnSpc>
                <a:spcPct val="115000"/>
              </a:lnSpc>
              <a:spcBef>
                <a:spcPts val="0"/>
              </a:spcBef>
              <a:spcAft>
                <a:spcPts val="0"/>
              </a:spcAft>
              <a:buNone/>
              <a:defRPr sz="4800">
                <a:solidFill>
                  <a:srgbClr val="FFFFFF"/>
                </a:solidFill>
              </a:defRPr>
            </a:lvl8pPr>
            <a:lvl9pPr lvl="8" rtl="0">
              <a:lnSpc>
                <a:spcPct val="115000"/>
              </a:lnSpc>
              <a:spcBef>
                <a:spcPts val="0"/>
              </a:spcBef>
              <a:spcAft>
                <a:spcPts val="0"/>
              </a:spcAft>
              <a:buNone/>
              <a:defRPr sz="4800">
                <a:solidFill>
                  <a:srgbClr val="FFFFFF"/>
                </a:solidFill>
              </a:defRPr>
            </a:lvl9pPr>
          </a:lstStyle>
          <a:p>
            <a:endParaRPr/>
          </a:p>
        </p:txBody>
      </p:sp>
      <p:pic>
        <p:nvPicPr>
          <p:cNvPr id="522" name="Google Shape;522;p112"/>
          <p:cNvPicPr preferRelativeResize="0"/>
          <p:nvPr/>
        </p:nvPicPr>
        <p:blipFill>
          <a:blip r:embed="rId2">
            <a:alphaModFix/>
          </a:blip>
          <a:stretch>
            <a:fillRect/>
          </a:stretch>
        </p:blipFill>
        <p:spPr>
          <a:xfrm>
            <a:off x="141850" y="4750550"/>
            <a:ext cx="576150" cy="322575"/>
          </a:xfrm>
          <a:prstGeom prst="rect">
            <a:avLst/>
          </a:prstGeom>
          <a:noFill/>
          <a:ln>
            <a:noFill/>
          </a:ln>
        </p:spPr>
      </p:pic>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Divider slide - Light">
  <p:cSld name="BIG_NUMBER_1_1_1_1_1_1">
    <p:bg>
      <p:bgPr>
        <a:solidFill>
          <a:srgbClr val="4285F4"/>
        </a:solidFill>
        <a:effectLst/>
      </p:bgPr>
    </p:bg>
    <p:spTree>
      <p:nvGrpSpPr>
        <p:cNvPr id="1" name="Shape 523"/>
        <p:cNvGrpSpPr/>
        <p:nvPr/>
      </p:nvGrpSpPr>
      <p:grpSpPr>
        <a:xfrm>
          <a:off x="0" y="0"/>
          <a:ext cx="0" cy="0"/>
          <a:chOff x="0" y="0"/>
          <a:chExt cx="0" cy="0"/>
        </a:xfrm>
      </p:grpSpPr>
      <p:sp>
        <p:nvSpPr>
          <p:cNvPr id="524" name="Google Shape;524;p113"/>
          <p:cNvSpPr txBox="1">
            <a:spLocks noGrp="1"/>
          </p:cNvSpPr>
          <p:nvPr>
            <p:ph type="title"/>
          </p:nvPr>
        </p:nvSpPr>
        <p:spPr>
          <a:xfrm>
            <a:off x="609600" y="1659900"/>
            <a:ext cx="8330700" cy="14061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None/>
              <a:defRPr sz="4800">
                <a:solidFill>
                  <a:schemeClr val="lt1"/>
                </a:solidFill>
                <a:latin typeface="Google Sans"/>
                <a:ea typeface="Google Sans"/>
                <a:cs typeface="Google Sans"/>
                <a:sym typeface="Google Sans"/>
              </a:defRPr>
            </a:lvl1pPr>
            <a:lvl2pPr lvl="1" rtl="0">
              <a:lnSpc>
                <a:spcPct val="115000"/>
              </a:lnSpc>
              <a:spcBef>
                <a:spcPts val="0"/>
              </a:spcBef>
              <a:spcAft>
                <a:spcPts val="0"/>
              </a:spcAft>
              <a:buNone/>
              <a:defRPr sz="4800">
                <a:solidFill>
                  <a:schemeClr val="dk2"/>
                </a:solidFill>
              </a:defRPr>
            </a:lvl2pPr>
            <a:lvl3pPr lvl="2" rtl="0">
              <a:lnSpc>
                <a:spcPct val="115000"/>
              </a:lnSpc>
              <a:spcBef>
                <a:spcPts val="0"/>
              </a:spcBef>
              <a:spcAft>
                <a:spcPts val="0"/>
              </a:spcAft>
              <a:buNone/>
              <a:defRPr sz="4800">
                <a:solidFill>
                  <a:schemeClr val="dk2"/>
                </a:solidFill>
              </a:defRPr>
            </a:lvl3pPr>
            <a:lvl4pPr lvl="3" rtl="0">
              <a:lnSpc>
                <a:spcPct val="115000"/>
              </a:lnSpc>
              <a:spcBef>
                <a:spcPts val="0"/>
              </a:spcBef>
              <a:spcAft>
                <a:spcPts val="0"/>
              </a:spcAft>
              <a:buNone/>
              <a:defRPr sz="4800">
                <a:solidFill>
                  <a:schemeClr val="dk2"/>
                </a:solidFill>
              </a:defRPr>
            </a:lvl4pPr>
            <a:lvl5pPr lvl="4" rtl="0">
              <a:lnSpc>
                <a:spcPct val="115000"/>
              </a:lnSpc>
              <a:spcBef>
                <a:spcPts val="0"/>
              </a:spcBef>
              <a:spcAft>
                <a:spcPts val="0"/>
              </a:spcAft>
              <a:buNone/>
              <a:defRPr sz="4800">
                <a:solidFill>
                  <a:schemeClr val="dk2"/>
                </a:solidFill>
              </a:defRPr>
            </a:lvl5pPr>
            <a:lvl6pPr lvl="5" rtl="0">
              <a:lnSpc>
                <a:spcPct val="115000"/>
              </a:lnSpc>
              <a:spcBef>
                <a:spcPts val="0"/>
              </a:spcBef>
              <a:spcAft>
                <a:spcPts val="0"/>
              </a:spcAft>
              <a:buNone/>
              <a:defRPr sz="4800">
                <a:solidFill>
                  <a:schemeClr val="dk2"/>
                </a:solidFill>
              </a:defRPr>
            </a:lvl6pPr>
            <a:lvl7pPr lvl="6" rtl="0">
              <a:lnSpc>
                <a:spcPct val="115000"/>
              </a:lnSpc>
              <a:spcBef>
                <a:spcPts val="0"/>
              </a:spcBef>
              <a:spcAft>
                <a:spcPts val="0"/>
              </a:spcAft>
              <a:buNone/>
              <a:defRPr sz="4800">
                <a:solidFill>
                  <a:schemeClr val="dk2"/>
                </a:solidFill>
              </a:defRPr>
            </a:lvl7pPr>
            <a:lvl8pPr lvl="7" rtl="0">
              <a:lnSpc>
                <a:spcPct val="115000"/>
              </a:lnSpc>
              <a:spcBef>
                <a:spcPts val="0"/>
              </a:spcBef>
              <a:spcAft>
                <a:spcPts val="0"/>
              </a:spcAft>
              <a:buNone/>
              <a:defRPr sz="4800">
                <a:solidFill>
                  <a:schemeClr val="dk2"/>
                </a:solidFill>
              </a:defRPr>
            </a:lvl8pPr>
            <a:lvl9pPr lvl="8" rtl="0">
              <a:lnSpc>
                <a:spcPct val="115000"/>
              </a:lnSpc>
              <a:spcBef>
                <a:spcPts val="0"/>
              </a:spcBef>
              <a:spcAft>
                <a:spcPts val="0"/>
              </a:spcAft>
              <a:buNone/>
              <a:defRPr sz="4800">
                <a:solidFill>
                  <a:schemeClr val="dk2"/>
                </a:solidFill>
              </a:defRPr>
            </a:lvl9pPr>
          </a:lstStyle>
          <a:p>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Thank you - White">
  <p:cSld name="BIG_NUMBER_1_1_1_1_1_1_1">
    <p:bg>
      <p:bgPr>
        <a:solidFill>
          <a:srgbClr val="FFFFFF"/>
        </a:solidFill>
        <a:effectLst/>
      </p:bgPr>
    </p:bg>
    <p:spTree>
      <p:nvGrpSpPr>
        <p:cNvPr id="1" name="Shape 525"/>
        <p:cNvGrpSpPr/>
        <p:nvPr/>
      </p:nvGrpSpPr>
      <p:grpSpPr>
        <a:xfrm>
          <a:off x="0" y="0"/>
          <a:ext cx="0" cy="0"/>
          <a:chOff x="0" y="0"/>
          <a:chExt cx="0" cy="0"/>
        </a:xfrm>
      </p:grpSpPr>
      <p:sp>
        <p:nvSpPr>
          <p:cNvPr id="526" name="Google Shape;526;p114"/>
          <p:cNvSpPr txBox="1"/>
          <p:nvPr/>
        </p:nvSpPr>
        <p:spPr>
          <a:xfrm>
            <a:off x="1590150" y="1755443"/>
            <a:ext cx="5963700" cy="88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a:solidFill>
                  <a:schemeClr val="dk2"/>
                </a:solidFill>
                <a:latin typeface="Google Sans"/>
                <a:ea typeface="Google Sans"/>
                <a:cs typeface="Google Sans"/>
                <a:sym typeface="Google Sans"/>
              </a:rPr>
              <a:t>Thank you!</a:t>
            </a:r>
            <a:endParaRPr sz="3600">
              <a:solidFill>
                <a:schemeClr val="dk2"/>
              </a:solidFill>
              <a:latin typeface="Google Sans"/>
              <a:ea typeface="Google Sans"/>
              <a:cs typeface="Google Sans"/>
              <a:sym typeface="Google Sans"/>
            </a:endParaRPr>
          </a:p>
        </p:txBody>
      </p:sp>
      <p:cxnSp>
        <p:nvCxnSpPr>
          <p:cNvPr id="527" name="Google Shape;527;p114"/>
          <p:cNvCxnSpPr/>
          <p:nvPr/>
        </p:nvCxnSpPr>
        <p:spPr>
          <a:xfrm rot="10800000">
            <a:off x="2178600" y="1109800"/>
            <a:ext cx="2062800" cy="0"/>
          </a:xfrm>
          <a:prstGeom prst="straightConnector1">
            <a:avLst/>
          </a:prstGeom>
          <a:noFill/>
          <a:ln w="9525" cap="flat" cmpd="sng">
            <a:solidFill>
              <a:srgbClr val="0081C6"/>
            </a:solidFill>
            <a:prstDash val="dot"/>
            <a:round/>
            <a:headEnd type="none" w="med" len="med"/>
            <a:tailEnd type="none" w="med" len="med"/>
          </a:ln>
        </p:spPr>
      </p:cxnSp>
      <p:cxnSp>
        <p:nvCxnSpPr>
          <p:cNvPr id="528" name="Google Shape;528;p114"/>
          <p:cNvCxnSpPr/>
          <p:nvPr/>
        </p:nvCxnSpPr>
        <p:spPr>
          <a:xfrm rot="10800000">
            <a:off x="4902600" y="1116500"/>
            <a:ext cx="2062800" cy="0"/>
          </a:xfrm>
          <a:prstGeom prst="straightConnector1">
            <a:avLst/>
          </a:prstGeom>
          <a:noFill/>
          <a:ln w="9525" cap="flat" cmpd="sng">
            <a:solidFill>
              <a:srgbClr val="0081C6"/>
            </a:solidFill>
            <a:prstDash val="dot"/>
            <a:round/>
            <a:headEnd type="none" w="med" len="med"/>
            <a:tailEnd type="none" w="med" len="med"/>
          </a:ln>
        </p:spPr>
      </p:cxnSp>
      <p:cxnSp>
        <p:nvCxnSpPr>
          <p:cNvPr id="529" name="Google Shape;529;p114"/>
          <p:cNvCxnSpPr/>
          <p:nvPr/>
        </p:nvCxnSpPr>
        <p:spPr>
          <a:xfrm rot="10800000">
            <a:off x="2178525" y="3047475"/>
            <a:ext cx="4806600" cy="0"/>
          </a:xfrm>
          <a:prstGeom prst="straightConnector1">
            <a:avLst/>
          </a:prstGeom>
          <a:noFill/>
          <a:ln w="9525" cap="flat" cmpd="sng">
            <a:solidFill>
              <a:srgbClr val="0081C6"/>
            </a:solidFill>
            <a:prstDash val="dot"/>
            <a:round/>
            <a:headEnd type="none" w="med" len="med"/>
            <a:tailEnd type="none" w="med" len="med"/>
          </a:ln>
        </p:spPr>
      </p:cxnSp>
      <p:pic>
        <p:nvPicPr>
          <p:cNvPr id="530" name="Google Shape;530;p114"/>
          <p:cNvPicPr preferRelativeResize="0"/>
          <p:nvPr/>
        </p:nvPicPr>
        <p:blipFill>
          <a:blip r:embed="rId2">
            <a:alphaModFix/>
          </a:blip>
          <a:stretch>
            <a:fillRect/>
          </a:stretch>
        </p:blipFill>
        <p:spPr>
          <a:xfrm>
            <a:off x="4323600" y="868100"/>
            <a:ext cx="496801" cy="496799"/>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Thank you - Blue">
  <p:cSld name="BIG_NUMBER_1_1_1_1_1_1_1_1">
    <p:bg>
      <p:bgPr>
        <a:solidFill>
          <a:srgbClr val="0081C6">
            <a:alpha val="29620"/>
          </a:srgbClr>
        </a:solidFill>
        <a:effectLst/>
      </p:bgPr>
    </p:bg>
    <p:spTree>
      <p:nvGrpSpPr>
        <p:cNvPr id="1" name="Shape 531"/>
        <p:cNvGrpSpPr/>
        <p:nvPr/>
      </p:nvGrpSpPr>
      <p:grpSpPr>
        <a:xfrm>
          <a:off x="0" y="0"/>
          <a:ext cx="0" cy="0"/>
          <a:chOff x="0" y="0"/>
          <a:chExt cx="0" cy="0"/>
        </a:xfrm>
      </p:grpSpPr>
      <p:sp>
        <p:nvSpPr>
          <p:cNvPr id="532" name="Google Shape;532;p115"/>
          <p:cNvSpPr txBox="1"/>
          <p:nvPr/>
        </p:nvSpPr>
        <p:spPr>
          <a:xfrm>
            <a:off x="1590150" y="2415443"/>
            <a:ext cx="5963700" cy="88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a:solidFill>
                  <a:srgbClr val="FFFFFF"/>
                </a:solidFill>
                <a:latin typeface="Google Sans"/>
                <a:ea typeface="Google Sans"/>
                <a:cs typeface="Google Sans"/>
                <a:sym typeface="Google Sans"/>
              </a:rPr>
              <a:t>Thank you!</a:t>
            </a:r>
            <a:endParaRPr sz="3600">
              <a:solidFill>
                <a:srgbClr val="FFFFFF"/>
              </a:solidFill>
              <a:latin typeface="Google Sans"/>
              <a:ea typeface="Google Sans"/>
              <a:cs typeface="Google Sans"/>
              <a:sym typeface="Google Sans"/>
            </a:endParaRPr>
          </a:p>
        </p:txBody>
      </p:sp>
      <p:pic>
        <p:nvPicPr>
          <p:cNvPr id="533" name="Google Shape;533;p115"/>
          <p:cNvPicPr preferRelativeResize="0"/>
          <p:nvPr/>
        </p:nvPicPr>
        <p:blipFill rotWithShape="1">
          <a:blip r:embed="rId2">
            <a:alphaModFix/>
          </a:blip>
          <a:srcRect/>
          <a:stretch/>
        </p:blipFill>
        <p:spPr>
          <a:xfrm>
            <a:off x="4058678" y="1138800"/>
            <a:ext cx="1026647" cy="1026647"/>
          </a:xfrm>
          <a:prstGeom prst="rect">
            <a:avLst/>
          </a:prstGeom>
          <a:noFill/>
          <a:ln>
            <a:noFill/>
          </a:ln>
        </p:spPr>
      </p:pic>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4"/>
        <p:cNvGrpSpPr/>
        <p:nvPr/>
      </p:nvGrpSpPr>
      <p:grpSpPr>
        <a:xfrm>
          <a:off x="0" y="0"/>
          <a:ext cx="0" cy="0"/>
          <a:chOff x="0" y="0"/>
          <a:chExt cx="0" cy="0"/>
        </a:xfrm>
      </p:grpSpPr>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Blank - Dark">
  <p:cSld name="BLANK_2">
    <p:bg>
      <p:bgPr>
        <a:solidFill>
          <a:srgbClr val="78909C"/>
        </a:solidFill>
        <a:effectLst/>
      </p:bgPr>
    </p:bg>
    <p:spTree>
      <p:nvGrpSpPr>
        <p:cNvPr id="1" name="Shape 535"/>
        <p:cNvGrpSpPr/>
        <p:nvPr/>
      </p:nvGrpSpPr>
      <p:grpSpPr>
        <a:xfrm>
          <a:off x="0" y="0"/>
          <a:ext cx="0" cy="0"/>
          <a:chOff x="0" y="0"/>
          <a:chExt cx="0" cy="0"/>
        </a:xfrm>
      </p:grpSpPr>
      <p:pic>
        <p:nvPicPr>
          <p:cNvPr id="536" name="Google Shape;536;p117"/>
          <p:cNvPicPr preferRelativeResize="0"/>
          <p:nvPr/>
        </p:nvPicPr>
        <p:blipFill>
          <a:blip r:embed="rId2">
            <a:alphaModFix/>
          </a:blip>
          <a:stretch>
            <a:fillRect/>
          </a:stretch>
        </p:blipFill>
        <p:spPr>
          <a:xfrm>
            <a:off x="180925" y="4824450"/>
            <a:ext cx="623427" cy="182125"/>
          </a:xfrm>
          <a:prstGeom prst="rect">
            <a:avLst/>
          </a:prstGeom>
          <a:noFill/>
          <a:ln>
            <a:noFill/>
          </a:ln>
        </p:spPr>
      </p:pic>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Totally blank">
  <p:cSld name="BLANK_1">
    <p:spTree>
      <p:nvGrpSpPr>
        <p:cNvPr id="1" name="Shape 537"/>
        <p:cNvGrpSpPr/>
        <p:nvPr/>
      </p:nvGrpSpPr>
      <p:grpSpPr>
        <a:xfrm>
          <a:off x="0" y="0"/>
          <a:ext cx="0" cy="0"/>
          <a:chOff x="0" y="0"/>
          <a:chExt cx="0" cy="0"/>
        </a:xfrm>
      </p:grpSpPr>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Title and Content" type="obj">
  <p:cSld name="OBJECT">
    <p:bg>
      <p:bgPr>
        <a:solidFill>
          <a:schemeClr val="lt1"/>
        </a:solidFill>
        <a:effectLst/>
      </p:bgPr>
    </p:bg>
    <p:spTree>
      <p:nvGrpSpPr>
        <p:cNvPr id="1" name="Shape 538"/>
        <p:cNvGrpSpPr/>
        <p:nvPr/>
      </p:nvGrpSpPr>
      <p:grpSpPr>
        <a:xfrm>
          <a:off x="0" y="0"/>
          <a:ext cx="0" cy="0"/>
          <a:chOff x="0" y="0"/>
          <a:chExt cx="0" cy="0"/>
        </a:xfrm>
      </p:grpSpPr>
      <p:sp>
        <p:nvSpPr>
          <p:cNvPr id="539" name="Google Shape;539;p119"/>
          <p:cNvSpPr txBox="1">
            <a:spLocks noGrp="1"/>
          </p:cNvSpPr>
          <p:nvPr>
            <p:ph type="title"/>
          </p:nvPr>
        </p:nvSpPr>
        <p:spPr>
          <a:xfrm>
            <a:off x="457200" y="528066"/>
            <a:ext cx="8229600" cy="8574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chemeClr val="dk2"/>
              </a:buClr>
              <a:buSzPts val="5000"/>
              <a:buFont typeface="Calibri"/>
              <a:buNone/>
              <a:defRPr sz="5000" b="0" i="0" u="none" strike="noStrike" cap="none">
                <a:solidFill>
                  <a:schemeClr val="dk2"/>
                </a:solidFill>
                <a:latin typeface="Calibri"/>
                <a:ea typeface="Calibri"/>
                <a:cs typeface="Calibri"/>
                <a:sym typeface="Calibri"/>
              </a:defRPr>
            </a:lvl1pPr>
            <a:lvl2pPr lvl="1" indent="0" rtl="0">
              <a:spcBef>
                <a:spcPts val="0"/>
              </a:spcBef>
              <a:spcAft>
                <a:spcPts val="0"/>
              </a:spcAft>
              <a:buSzPts val="2800"/>
              <a:buNone/>
              <a:defRPr sz="1800"/>
            </a:lvl2pPr>
            <a:lvl3pPr lvl="2" indent="0" rtl="0">
              <a:spcBef>
                <a:spcPts val="0"/>
              </a:spcBef>
              <a:spcAft>
                <a:spcPts val="0"/>
              </a:spcAft>
              <a:buSzPts val="2800"/>
              <a:buNone/>
              <a:defRPr sz="1800"/>
            </a:lvl3pPr>
            <a:lvl4pPr lvl="3" indent="0" rtl="0">
              <a:spcBef>
                <a:spcPts val="0"/>
              </a:spcBef>
              <a:spcAft>
                <a:spcPts val="0"/>
              </a:spcAft>
              <a:buSzPts val="2800"/>
              <a:buNone/>
              <a:defRPr sz="1800"/>
            </a:lvl4pPr>
            <a:lvl5pPr lvl="4" indent="0" rtl="0">
              <a:spcBef>
                <a:spcPts val="0"/>
              </a:spcBef>
              <a:spcAft>
                <a:spcPts val="0"/>
              </a:spcAft>
              <a:buSzPts val="2800"/>
              <a:buNone/>
              <a:defRPr sz="1800"/>
            </a:lvl5pPr>
            <a:lvl6pPr lvl="5" indent="0" rtl="0">
              <a:spcBef>
                <a:spcPts val="0"/>
              </a:spcBef>
              <a:spcAft>
                <a:spcPts val="0"/>
              </a:spcAft>
              <a:buSzPts val="2800"/>
              <a:buNone/>
              <a:defRPr sz="1800"/>
            </a:lvl6pPr>
            <a:lvl7pPr lvl="6" indent="0" rtl="0">
              <a:spcBef>
                <a:spcPts val="0"/>
              </a:spcBef>
              <a:spcAft>
                <a:spcPts val="0"/>
              </a:spcAft>
              <a:buSzPts val="2800"/>
              <a:buNone/>
              <a:defRPr sz="1800"/>
            </a:lvl7pPr>
            <a:lvl8pPr lvl="7" indent="0" rtl="0">
              <a:spcBef>
                <a:spcPts val="0"/>
              </a:spcBef>
              <a:spcAft>
                <a:spcPts val="0"/>
              </a:spcAft>
              <a:buSzPts val="2800"/>
              <a:buNone/>
              <a:defRPr sz="1800"/>
            </a:lvl8pPr>
            <a:lvl9pPr lvl="8" indent="0" rtl="0">
              <a:spcBef>
                <a:spcPts val="0"/>
              </a:spcBef>
              <a:spcAft>
                <a:spcPts val="0"/>
              </a:spcAft>
              <a:buSzPts val="2800"/>
              <a:buNone/>
              <a:defRPr sz="1800"/>
            </a:lvl9pPr>
          </a:lstStyle>
          <a:p>
            <a:endParaRPr/>
          </a:p>
        </p:txBody>
      </p:sp>
      <p:sp>
        <p:nvSpPr>
          <p:cNvPr id="540" name="Google Shape;540;p119"/>
          <p:cNvSpPr txBox="1">
            <a:spLocks noGrp="1"/>
          </p:cNvSpPr>
          <p:nvPr>
            <p:ph type="body" idx="1"/>
          </p:nvPr>
        </p:nvSpPr>
        <p:spPr>
          <a:xfrm>
            <a:off x="457200" y="1451610"/>
            <a:ext cx="8229600" cy="3291900"/>
          </a:xfrm>
          <a:prstGeom prst="rect">
            <a:avLst/>
          </a:prstGeom>
          <a:noFill/>
          <a:ln>
            <a:noFill/>
          </a:ln>
        </p:spPr>
        <p:txBody>
          <a:bodyPr spcFirstLastPara="1" wrap="square" lIns="91425" tIns="91425" rIns="91425" bIns="91425" anchor="t" anchorCtr="0">
            <a:noAutofit/>
          </a:bodyPr>
          <a:lstStyle>
            <a:lvl1pPr marL="457200" marR="0" lvl="0" indent="-385445" algn="l" rtl="0">
              <a:spcBef>
                <a:spcPts val="520"/>
              </a:spcBef>
              <a:spcAft>
                <a:spcPts val="0"/>
              </a:spcAft>
              <a:buClr>
                <a:schemeClr val="accent3"/>
              </a:buClr>
              <a:buSzPts val="2470"/>
              <a:buFont typeface="Noto Sans Symbols"/>
              <a:buChar char="●"/>
              <a:defRPr sz="2600" b="0" i="0" u="none" strike="noStrike" cap="none">
                <a:solidFill>
                  <a:schemeClr val="dk1"/>
                </a:solidFill>
                <a:latin typeface="Calibri"/>
                <a:ea typeface="Calibri"/>
                <a:cs typeface="Calibri"/>
                <a:sym typeface="Calibri"/>
              </a:defRPr>
            </a:lvl1pPr>
            <a:lvl2pPr marL="914400" marR="0" lvl="1" indent="-358140" algn="l" rtl="0">
              <a:spcBef>
                <a:spcPts val="1200"/>
              </a:spcBef>
              <a:spcAft>
                <a:spcPts val="0"/>
              </a:spcAft>
              <a:buClr>
                <a:schemeClr val="accent1"/>
              </a:buClr>
              <a:buSzPts val="2040"/>
              <a:buFont typeface="Noto Sans Symbols"/>
              <a:buChar char="●"/>
              <a:defRPr sz="2400" b="0" i="0" u="none" strike="noStrike" cap="none">
                <a:solidFill>
                  <a:schemeClr val="dk1"/>
                </a:solidFill>
                <a:latin typeface="Calibri"/>
                <a:ea typeface="Calibri"/>
                <a:cs typeface="Calibri"/>
                <a:sym typeface="Calibri"/>
              </a:defRPr>
            </a:lvl2pPr>
            <a:lvl3pPr marL="1371600" marR="0" lvl="2" indent="-321944" algn="l" rtl="0">
              <a:spcBef>
                <a:spcPts val="1200"/>
              </a:spcBef>
              <a:spcAft>
                <a:spcPts val="0"/>
              </a:spcAft>
              <a:buClr>
                <a:schemeClr val="accent2"/>
              </a:buClr>
              <a:buSzPts val="1470"/>
              <a:buFont typeface="Noto Sans Symbols"/>
              <a:buChar char="●"/>
              <a:defRPr sz="2100" b="0" i="0" u="none" strike="noStrike" cap="none">
                <a:solidFill>
                  <a:schemeClr val="dk1"/>
                </a:solidFill>
                <a:latin typeface="Calibri"/>
                <a:ea typeface="Calibri"/>
                <a:cs typeface="Calibri"/>
                <a:sym typeface="Calibri"/>
              </a:defRPr>
            </a:lvl3pPr>
            <a:lvl4pPr marL="1828800" marR="0" lvl="3" indent="-311150" algn="l" rtl="0">
              <a:spcBef>
                <a:spcPts val="1200"/>
              </a:spcBef>
              <a:spcAft>
                <a:spcPts val="0"/>
              </a:spcAft>
              <a:buClr>
                <a:schemeClr val="accent3"/>
              </a:buClr>
              <a:buSzPts val="1300"/>
              <a:buFont typeface="Noto Sans Symbols"/>
              <a:buChar char="●"/>
              <a:defRPr sz="2000" b="0" i="0" u="none" strike="noStrike" cap="none">
                <a:solidFill>
                  <a:schemeClr val="dk1"/>
                </a:solidFill>
                <a:latin typeface="Calibri"/>
                <a:ea typeface="Calibri"/>
                <a:cs typeface="Calibri"/>
                <a:sym typeface="Calibri"/>
              </a:defRPr>
            </a:lvl4pPr>
            <a:lvl5pPr marL="2286000" marR="0" lvl="4" indent="-311150" algn="l" rtl="0">
              <a:spcBef>
                <a:spcPts val="1200"/>
              </a:spcBef>
              <a:spcAft>
                <a:spcPts val="0"/>
              </a:spcAft>
              <a:buClr>
                <a:schemeClr val="accent4"/>
              </a:buClr>
              <a:buSzPts val="1300"/>
              <a:buFont typeface="Noto Sans Symbols"/>
              <a:buChar char="●"/>
              <a:defRPr sz="2000" b="0" i="0" u="none" strike="noStrike" cap="none">
                <a:solidFill>
                  <a:schemeClr val="dk1"/>
                </a:solidFill>
                <a:latin typeface="Calibri"/>
                <a:ea typeface="Calibri"/>
                <a:cs typeface="Calibri"/>
                <a:sym typeface="Calibri"/>
              </a:defRPr>
            </a:lvl5pPr>
            <a:lvl6pPr marL="2743200" marR="0" lvl="5" indent="-320039" algn="l" rtl="0">
              <a:spcBef>
                <a:spcPts val="1200"/>
              </a:spcBef>
              <a:spcAft>
                <a:spcPts val="0"/>
              </a:spcAft>
              <a:buClr>
                <a:schemeClr val="accent5"/>
              </a:buClr>
              <a:buSzPts val="1440"/>
              <a:buFont typeface="Noto Sans Symbols"/>
              <a:buChar char="●"/>
              <a:defRPr sz="1800" b="0" i="0" u="none" strike="noStrike" cap="none">
                <a:solidFill>
                  <a:schemeClr val="dk1"/>
                </a:solidFill>
                <a:latin typeface="Calibri"/>
                <a:ea typeface="Calibri"/>
                <a:cs typeface="Calibri"/>
                <a:sym typeface="Calibri"/>
              </a:defRPr>
            </a:lvl6pPr>
            <a:lvl7pPr marL="3200400" marR="0" lvl="6" indent="-309879" algn="l" rtl="0">
              <a:spcBef>
                <a:spcPts val="1200"/>
              </a:spcBef>
              <a:spcAft>
                <a:spcPts val="0"/>
              </a:spcAft>
              <a:buClr>
                <a:schemeClr val="accent6"/>
              </a:buClr>
              <a:buSzPts val="1280"/>
              <a:buFont typeface="Noto Sans Symbols"/>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1200"/>
              </a:spcBef>
              <a:spcAft>
                <a:spcPts val="0"/>
              </a:spcAft>
              <a:buClr>
                <a:schemeClr val="dk2"/>
              </a:buClr>
              <a:buSzPts val="1600"/>
              <a:buFont typeface="Calibri"/>
              <a:buChar char="•"/>
              <a:defRPr sz="1600" b="0" i="0" u="none" strike="noStrike" cap="none">
                <a:solidFill>
                  <a:schemeClr val="dk1"/>
                </a:solidFill>
                <a:latin typeface="Calibri"/>
                <a:ea typeface="Calibri"/>
                <a:cs typeface="Calibri"/>
                <a:sym typeface="Calibri"/>
              </a:defRPr>
            </a:lvl8pPr>
            <a:lvl9pPr marL="4114800" marR="0" lvl="8" indent="-317500" algn="l" rtl="0">
              <a:spcBef>
                <a:spcPts val="1200"/>
              </a:spcBef>
              <a:spcAft>
                <a:spcPts val="1200"/>
              </a:spcAft>
              <a:buClr>
                <a:schemeClr val="dk2"/>
              </a:buClr>
              <a:buSzPts val="1400"/>
              <a:buFont typeface="Calibri"/>
              <a:buChar char="•"/>
              <a:defRPr sz="1400" b="0" i="0" u="none" strike="noStrike" cap="none">
                <a:solidFill>
                  <a:schemeClr val="dk1"/>
                </a:solidFill>
                <a:latin typeface="Calibri"/>
                <a:ea typeface="Calibri"/>
                <a:cs typeface="Calibri"/>
                <a:sym typeface="Calibri"/>
              </a:defRPr>
            </a:lvl9pPr>
          </a:lstStyle>
          <a:p>
            <a:endParaRPr/>
          </a:p>
        </p:txBody>
      </p:sp>
      <p:sp>
        <p:nvSpPr>
          <p:cNvPr id="541" name="Google Shape;541;p119"/>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b" anchorCtr="0">
            <a:noAutofit/>
          </a:bodyPr>
          <a:lstStyle>
            <a:lvl1pPr marL="0" marR="0" lvl="0" indent="0" algn="l" rtl="0">
              <a:spcBef>
                <a:spcPts val="0"/>
              </a:spcBef>
              <a:spcAft>
                <a:spcPts val="0"/>
              </a:spcAft>
              <a:buSzPts val="1400"/>
              <a:buNone/>
              <a:defRPr sz="1200">
                <a:solidFill>
                  <a:srgbClr val="22264E"/>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2" name="Google Shape;542;p119"/>
          <p:cNvSpPr txBox="1">
            <a:spLocks noGrp="1"/>
          </p:cNvSpPr>
          <p:nvPr>
            <p:ph type="ftr" idx="11"/>
          </p:nvPr>
        </p:nvSpPr>
        <p:spPr>
          <a:xfrm>
            <a:off x="2667000" y="4767263"/>
            <a:ext cx="3352800" cy="273900"/>
          </a:xfrm>
          <a:prstGeom prst="rect">
            <a:avLst/>
          </a:prstGeom>
          <a:noFill/>
          <a:ln>
            <a:noFill/>
          </a:ln>
        </p:spPr>
        <p:txBody>
          <a:bodyPr spcFirstLastPara="1" wrap="square" lIns="91425" tIns="91425" rIns="91425" bIns="91425" anchor="b" anchorCtr="0">
            <a:noAutofit/>
          </a:bodyPr>
          <a:lstStyle>
            <a:lvl1pPr marL="0" marR="0" lvl="0" indent="0" algn="l" rtl="0">
              <a:spcBef>
                <a:spcPts val="0"/>
              </a:spcBef>
              <a:spcAft>
                <a:spcPts val="0"/>
              </a:spcAft>
              <a:buSzPts val="1400"/>
              <a:buNone/>
              <a:defRPr sz="1200">
                <a:solidFill>
                  <a:srgbClr val="22264E"/>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3" name="Google Shape;543;p119"/>
          <p:cNvSpPr txBox="1">
            <a:spLocks noGrp="1"/>
          </p:cNvSpPr>
          <p:nvPr>
            <p:ph type="sldNum" idx="12"/>
          </p:nvPr>
        </p:nvSpPr>
        <p:spPr>
          <a:xfrm>
            <a:off x="7924800" y="4767263"/>
            <a:ext cx="762000" cy="273900"/>
          </a:xfrm>
          <a:prstGeom prst="rect">
            <a:avLst/>
          </a:prstGeom>
          <a:noFill/>
          <a:ln>
            <a:noFill/>
          </a:ln>
        </p:spPr>
        <p:txBody>
          <a:bodyPr spcFirstLastPara="1" wrap="square" lIns="0" tIns="0" rIns="0" bIns="0" anchor="b" anchorCtr="0">
            <a:noAutofit/>
          </a:bodyPr>
          <a:lstStyle>
            <a:lvl1pPr marL="0" marR="0" lvl="0" indent="0" algn="r" rtl="0">
              <a:spcBef>
                <a:spcPts val="0"/>
              </a:spcBef>
              <a:buNone/>
              <a:defRPr sz="1200">
                <a:solidFill>
                  <a:srgbClr val="22264E"/>
                </a:solidFill>
                <a:latin typeface="Calibri"/>
                <a:ea typeface="Calibri"/>
                <a:cs typeface="Calibri"/>
                <a:sym typeface="Calibri"/>
              </a:defRPr>
            </a:lvl1pPr>
            <a:lvl2pPr marL="0" marR="0" lvl="1" indent="0" algn="r" rtl="0">
              <a:spcBef>
                <a:spcPts val="0"/>
              </a:spcBef>
              <a:buNone/>
              <a:defRPr sz="1200">
                <a:solidFill>
                  <a:srgbClr val="22264E"/>
                </a:solidFill>
                <a:latin typeface="Calibri"/>
                <a:ea typeface="Calibri"/>
                <a:cs typeface="Calibri"/>
                <a:sym typeface="Calibri"/>
              </a:defRPr>
            </a:lvl2pPr>
            <a:lvl3pPr marL="0" marR="0" lvl="2" indent="0" algn="r" rtl="0">
              <a:spcBef>
                <a:spcPts val="0"/>
              </a:spcBef>
              <a:buNone/>
              <a:defRPr sz="1200">
                <a:solidFill>
                  <a:srgbClr val="22264E"/>
                </a:solidFill>
                <a:latin typeface="Calibri"/>
                <a:ea typeface="Calibri"/>
                <a:cs typeface="Calibri"/>
                <a:sym typeface="Calibri"/>
              </a:defRPr>
            </a:lvl3pPr>
            <a:lvl4pPr marL="0" marR="0" lvl="3" indent="0" algn="r" rtl="0">
              <a:spcBef>
                <a:spcPts val="0"/>
              </a:spcBef>
              <a:buNone/>
              <a:defRPr sz="1200">
                <a:solidFill>
                  <a:srgbClr val="22264E"/>
                </a:solidFill>
                <a:latin typeface="Calibri"/>
                <a:ea typeface="Calibri"/>
                <a:cs typeface="Calibri"/>
                <a:sym typeface="Calibri"/>
              </a:defRPr>
            </a:lvl4pPr>
            <a:lvl5pPr marL="0" marR="0" lvl="4" indent="0" algn="r" rtl="0">
              <a:spcBef>
                <a:spcPts val="0"/>
              </a:spcBef>
              <a:buNone/>
              <a:defRPr sz="1200">
                <a:solidFill>
                  <a:srgbClr val="22264E"/>
                </a:solidFill>
                <a:latin typeface="Calibri"/>
                <a:ea typeface="Calibri"/>
                <a:cs typeface="Calibri"/>
                <a:sym typeface="Calibri"/>
              </a:defRPr>
            </a:lvl5pPr>
            <a:lvl6pPr marL="0" marR="0" lvl="5" indent="0" algn="r" rtl="0">
              <a:spcBef>
                <a:spcPts val="0"/>
              </a:spcBef>
              <a:buNone/>
              <a:defRPr sz="1200">
                <a:solidFill>
                  <a:srgbClr val="22264E"/>
                </a:solidFill>
                <a:latin typeface="Calibri"/>
                <a:ea typeface="Calibri"/>
                <a:cs typeface="Calibri"/>
                <a:sym typeface="Calibri"/>
              </a:defRPr>
            </a:lvl6pPr>
            <a:lvl7pPr marL="0" marR="0" lvl="6" indent="0" algn="r" rtl="0">
              <a:spcBef>
                <a:spcPts val="0"/>
              </a:spcBef>
              <a:buNone/>
              <a:defRPr sz="1200">
                <a:solidFill>
                  <a:srgbClr val="22264E"/>
                </a:solidFill>
                <a:latin typeface="Calibri"/>
                <a:ea typeface="Calibri"/>
                <a:cs typeface="Calibri"/>
                <a:sym typeface="Calibri"/>
              </a:defRPr>
            </a:lvl7pPr>
            <a:lvl8pPr marL="0" marR="0" lvl="7" indent="0" algn="r" rtl="0">
              <a:spcBef>
                <a:spcPts val="0"/>
              </a:spcBef>
              <a:buNone/>
              <a:defRPr sz="1200">
                <a:solidFill>
                  <a:srgbClr val="22264E"/>
                </a:solidFill>
                <a:latin typeface="Calibri"/>
                <a:ea typeface="Calibri"/>
                <a:cs typeface="Calibri"/>
                <a:sym typeface="Calibri"/>
              </a:defRPr>
            </a:lvl8pPr>
            <a:lvl9pPr marL="0" marR="0" lvl="8" indent="0" algn="r" rtl="0">
              <a:spcBef>
                <a:spcPts val="0"/>
              </a:spcBef>
              <a:buNone/>
              <a:defRPr sz="1200">
                <a:solidFill>
                  <a:srgbClr val="22264E"/>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50"/>
        <p:cNvGrpSpPr/>
        <p:nvPr/>
      </p:nvGrpSpPr>
      <p:grpSpPr>
        <a:xfrm>
          <a:off x="0" y="0"/>
          <a:ext cx="0" cy="0"/>
          <a:chOff x="0" y="0"/>
          <a:chExt cx="0" cy="0"/>
        </a:xfrm>
      </p:grpSpPr>
      <p:sp>
        <p:nvSpPr>
          <p:cNvPr id="551" name="Google Shape;551;p121"/>
          <p:cNvSpPr txBox="1">
            <a:spLocks noGrp="1"/>
          </p:cNvSpPr>
          <p:nvPr>
            <p:ph type="subTitle" idx="1"/>
          </p:nvPr>
        </p:nvSpPr>
        <p:spPr>
          <a:xfrm>
            <a:off x="685800" y="2840054"/>
            <a:ext cx="7772400" cy="784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9E9E9E"/>
              </a:buClr>
              <a:buSzPts val="2400"/>
              <a:buNone/>
              <a:defRPr sz="2400">
                <a:solidFill>
                  <a:srgbClr val="9E9E9E"/>
                </a:solidFill>
              </a:defRPr>
            </a:lvl1pPr>
            <a:lvl2pPr lvl="1"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2pPr>
            <a:lvl3pPr lvl="2"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3pPr>
            <a:lvl4pPr lvl="3"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4pPr>
            <a:lvl5pPr lvl="4"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5pPr>
            <a:lvl6pPr lvl="5"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6pPr>
            <a:lvl7pPr lvl="6"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7pPr>
            <a:lvl8pPr lvl="7"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8pPr>
            <a:lvl9pPr lvl="8" algn="ctr" rtl="0">
              <a:spcBef>
                <a:spcPts val="1200"/>
              </a:spcBef>
              <a:spcAft>
                <a:spcPts val="1200"/>
              </a:spcAft>
              <a:buClr>
                <a:schemeClr val="dk2"/>
              </a:buClr>
              <a:buSzPts val="3000"/>
              <a:buFont typeface="Roboto"/>
              <a:buNone/>
              <a:defRPr sz="3000">
                <a:solidFill>
                  <a:schemeClr val="dk2"/>
                </a:solidFill>
                <a:latin typeface="Roboto"/>
                <a:ea typeface="Roboto"/>
                <a:cs typeface="Roboto"/>
                <a:sym typeface="Roboto"/>
              </a:defRPr>
            </a:lvl9pPr>
          </a:lstStyle>
          <a:p>
            <a:endParaRPr/>
          </a:p>
        </p:txBody>
      </p:sp>
      <p:sp>
        <p:nvSpPr>
          <p:cNvPr id="552" name="Google Shape;552;p121"/>
          <p:cNvSpPr txBox="1">
            <a:spLocks noGrp="1"/>
          </p:cNvSpPr>
          <p:nvPr>
            <p:ph type="title"/>
          </p:nvPr>
        </p:nvSpPr>
        <p:spPr>
          <a:xfrm>
            <a:off x="407875" y="599125"/>
            <a:ext cx="8340000" cy="22410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48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553" name="Google Shape;553;p121"/>
          <p:cNvPicPr preferRelativeResize="0"/>
          <p:nvPr/>
        </p:nvPicPr>
        <p:blipFill>
          <a:blip r:embed="rId2">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Title Slide With Logo">
  <p:cSld name="TITLE_1_1">
    <p:bg>
      <p:bgPr>
        <a:solidFill>
          <a:srgbClr val="FFFFFF"/>
        </a:solidFill>
        <a:effectLst/>
      </p:bgPr>
    </p:bg>
    <p:spTree>
      <p:nvGrpSpPr>
        <p:cNvPr id="1" name="Shape 554"/>
        <p:cNvGrpSpPr/>
        <p:nvPr/>
      </p:nvGrpSpPr>
      <p:grpSpPr>
        <a:xfrm>
          <a:off x="0" y="0"/>
          <a:ext cx="0" cy="0"/>
          <a:chOff x="0" y="0"/>
          <a:chExt cx="0" cy="0"/>
        </a:xfrm>
      </p:grpSpPr>
      <p:sp>
        <p:nvSpPr>
          <p:cNvPr id="555" name="Google Shape;555;p122"/>
          <p:cNvSpPr txBox="1">
            <a:spLocks noGrp="1"/>
          </p:cNvSpPr>
          <p:nvPr>
            <p:ph type="subTitle" idx="1"/>
          </p:nvPr>
        </p:nvSpPr>
        <p:spPr>
          <a:xfrm>
            <a:off x="2974025" y="2731500"/>
            <a:ext cx="58536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9E9E9E"/>
              </a:buClr>
              <a:buSzPts val="1800"/>
              <a:buNone/>
              <a:defRPr>
                <a:solidFill>
                  <a:srgbClr val="9E9E9E"/>
                </a:solidFill>
              </a:defRPr>
            </a:lvl1pPr>
            <a:lvl2pPr lvl="1" rtl="0">
              <a:lnSpc>
                <a:spcPct val="100000"/>
              </a:lnSpc>
              <a:spcBef>
                <a:spcPts val="0"/>
              </a:spcBef>
              <a:spcAft>
                <a:spcPts val="0"/>
              </a:spcAft>
              <a:buClr>
                <a:srgbClr val="434343"/>
              </a:buClr>
              <a:buSzPts val="1800"/>
              <a:buNone/>
              <a:defRPr sz="1800">
                <a:solidFill>
                  <a:srgbClr val="434343"/>
                </a:solidFill>
              </a:defRPr>
            </a:lvl2pPr>
            <a:lvl3pPr lvl="2" rtl="0">
              <a:lnSpc>
                <a:spcPct val="100000"/>
              </a:lnSpc>
              <a:spcBef>
                <a:spcPts val="0"/>
              </a:spcBef>
              <a:spcAft>
                <a:spcPts val="0"/>
              </a:spcAft>
              <a:buClr>
                <a:srgbClr val="434343"/>
              </a:buClr>
              <a:buSzPts val="1800"/>
              <a:buNone/>
              <a:defRPr sz="1800">
                <a:solidFill>
                  <a:srgbClr val="434343"/>
                </a:solidFill>
              </a:defRPr>
            </a:lvl3pPr>
            <a:lvl4pPr lvl="3" rtl="0">
              <a:lnSpc>
                <a:spcPct val="100000"/>
              </a:lnSpc>
              <a:spcBef>
                <a:spcPts val="0"/>
              </a:spcBef>
              <a:spcAft>
                <a:spcPts val="0"/>
              </a:spcAft>
              <a:buClr>
                <a:srgbClr val="434343"/>
              </a:buClr>
              <a:buSzPts val="1800"/>
              <a:buNone/>
              <a:defRPr sz="1800">
                <a:solidFill>
                  <a:srgbClr val="434343"/>
                </a:solidFill>
              </a:defRPr>
            </a:lvl4pPr>
            <a:lvl5pPr lvl="4" rtl="0">
              <a:lnSpc>
                <a:spcPct val="100000"/>
              </a:lnSpc>
              <a:spcBef>
                <a:spcPts val="0"/>
              </a:spcBef>
              <a:spcAft>
                <a:spcPts val="0"/>
              </a:spcAft>
              <a:buClr>
                <a:srgbClr val="434343"/>
              </a:buClr>
              <a:buSzPts val="1800"/>
              <a:buNone/>
              <a:defRPr sz="1800">
                <a:solidFill>
                  <a:srgbClr val="434343"/>
                </a:solidFill>
              </a:defRPr>
            </a:lvl5pPr>
            <a:lvl6pPr lvl="5" rtl="0">
              <a:lnSpc>
                <a:spcPct val="100000"/>
              </a:lnSpc>
              <a:spcBef>
                <a:spcPts val="0"/>
              </a:spcBef>
              <a:spcAft>
                <a:spcPts val="0"/>
              </a:spcAft>
              <a:buClr>
                <a:srgbClr val="434343"/>
              </a:buClr>
              <a:buSzPts val="1800"/>
              <a:buNone/>
              <a:defRPr sz="1800">
                <a:solidFill>
                  <a:srgbClr val="434343"/>
                </a:solidFill>
              </a:defRPr>
            </a:lvl6pPr>
            <a:lvl7pPr lvl="6" rtl="0">
              <a:lnSpc>
                <a:spcPct val="100000"/>
              </a:lnSpc>
              <a:spcBef>
                <a:spcPts val="0"/>
              </a:spcBef>
              <a:spcAft>
                <a:spcPts val="0"/>
              </a:spcAft>
              <a:buClr>
                <a:srgbClr val="434343"/>
              </a:buClr>
              <a:buSzPts val="1800"/>
              <a:buNone/>
              <a:defRPr sz="1800">
                <a:solidFill>
                  <a:srgbClr val="434343"/>
                </a:solidFill>
              </a:defRPr>
            </a:lvl7pPr>
            <a:lvl8pPr lvl="7" rtl="0">
              <a:lnSpc>
                <a:spcPct val="100000"/>
              </a:lnSpc>
              <a:spcBef>
                <a:spcPts val="0"/>
              </a:spcBef>
              <a:spcAft>
                <a:spcPts val="0"/>
              </a:spcAft>
              <a:buClr>
                <a:srgbClr val="434343"/>
              </a:buClr>
              <a:buSzPts val="1800"/>
              <a:buNone/>
              <a:defRPr sz="1800">
                <a:solidFill>
                  <a:srgbClr val="434343"/>
                </a:solidFill>
              </a:defRPr>
            </a:lvl8pPr>
            <a:lvl9pPr lvl="8" rtl="0">
              <a:lnSpc>
                <a:spcPct val="100000"/>
              </a:lnSpc>
              <a:spcBef>
                <a:spcPts val="0"/>
              </a:spcBef>
              <a:spcAft>
                <a:spcPts val="0"/>
              </a:spcAft>
              <a:buClr>
                <a:srgbClr val="434343"/>
              </a:buClr>
              <a:buSzPts val="1800"/>
              <a:buNone/>
              <a:defRPr sz="1800">
                <a:solidFill>
                  <a:srgbClr val="434343"/>
                </a:solidFill>
              </a:defRPr>
            </a:lvl9pPr>
          </a:lstStyle>
          <a:p>
            <a:endParaRPr/>
          </a:p>
        </p:txBody>
      </p:sp>
      <p:sp>
        <p:nvSpPr>
          <p:cNvPr id="556" name="Google Shape;556;p122"/>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pic>
        <p:nvPicPr>
          <p:cNvPr id="557" name="Google Shape;557;p122"/>
          <p:cNvPicPr preferRelativeResize="0"/>
          <p:nvPr/>
        </p:nvPicPr>
        <p:blipFill>
          <a:blip r:embed="rId2">
            <a:alphaModFix/>
          </a:blip>
          <a:stretch>
            <a:fillRect/>
          </a:stretch>
        </p:blipFill>
        <p:spPr>
          <a:xfrm>
            <a:off x="176700" y="1118731"/>
            <a:ext cx="2655700" cy="2655700"/>
          </a:xfrm>
          <a:prstGeom prst="rect">
            <a:avLst/>
          </a:prstGeom>
          <a:noFill/>
          <a:ln>
            <a:noFill/>
          </a:ln>
        </p:spPr>
      </p:pic>
      <p:sp>
        <p:nvSpPr>
          <p:cNvPr id="558" name="Google Shape;558;p122"/>
          <p:cNvSpPr txBox="1">
            <a:spLocks noGrp="1"/>
          </p:cNvSpPr>
          <p:nvPr>
            <p:ph type="title"/>
          </p:nvPr>
        </p:nvSpPr>
        <p:spPr>
          <a:xfrm>
            <a:off x="2922125" y="746100"/>
            <a:ext cx="5957400" cy="19854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a:lvl1pPr>
            <a:lvl2pPr lvl="1" rtl="0">
              <a:spcBef>
                <a:spcPts val="0"/>
              </a:spcBef>
              <a:spcAft>
                <a:spcPts val="0"/>
              </a:spcAft>
              <a:buNone/>
              <a:defRPr sz="3600"/>
            </a:lvl2pPr>
            <a:lvl3pPr lvl="2" rtl="0">
              <a:spcBef>
                <a:spcPts val="0"/>
              </a:spcBef>
              <a:spcAft>
                <a:spcPts val="0"/>
              </a:spcAft>
              <a:buNone/>
              <a:defRPr sz="3600"/>
            </a:lvl3pPr>
            <a:lvl4pPr lvl="3" rtl="0">
              <a:spcBef>
                <a:spcPts val="0"/>
              </a:spcBef>
              <a:spcAft>
                <a:spcPts val="0"/>
              </a:spcAft>
              <a:buNone/>
              <a:defRPr sz="3600"/>
            </a:lvl4pPr>
            <a:lvl5pPr lvl="4" rtl="0">
              <a:spcBef>
                <a:spcPts val="0"/>
              </a:spcBef>
              <a:spcAft>
                <a:spcPts val="0"/>
              </a:spcAft>
              <a:buNone/>
              <a:defRPr sz="3600"/>
            </a:lvl5pPr>
            <a:lvl6pPr lvl="5" rtl="0">
              <a:spcBef>
                <a:spcPts val="0"/>
              </a:spcBef>
              <a:spcAft>
                <a:spcPts val="0"/>
              </a:spcAft>
              <a:buNone/>
              <a:defRPr sz="3600"/>
            </a:lvl6pPr>
            <a:lvl7pPr lvl="6" rtl="0">
              <a:spcBef>
                <a:spcPts val="0"/>
              </a:spcBef>
              <a:spcAft>
                <a:spcPts val="0"/>
              </a:spcAft>
              <a:buNone/>
              <a:defRPr sz="3600"/>
            </a:lvl7pPr>
            <a:lvl8pPr lvl="7" rtl="0">
              <a:spcBef>
                <a:spcPts val="0"/>
              </a:spcBef>
              <a:spcAft>
                <a:spcPts val="0"/>
              </a:spcAft>
              <a:buNone/>
              <a:defRPr sz="3600"/>
            </a:lvl8pPr>
            <a:lvl9pPr lvl="8" rtl="0">
              <a:spcBef>
                <a:spcPts val="0"/>
              </a:spcBef>
              <a:spcAft>
                <a:spcPts val="0"/>
              </a:spcAft>
              <a:buNone/>
              <a:defRPr sz="3600"/>
            </a:lvl9pPr>
          </a:lstStyle>
          <a:p>
            <a:endParaRPr/>
          </a:p>
        </p:txBody>
      </p:sp>
      <p:pic>
        <p:nvPicPr>
          <p:cNvPr id="559" name="Google Shape;559;p122"/>
          <p:cNvPicPr preferRelativeResize="0"/>
          <p:nvPr/>
        </p:nvPicPr>
        <p:blipFill>
          <a:blip r:embed="rId3">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Title and Body">
  <p:cSld name="CUSTOM_20">
    <p:spTree>
      <p:nvGrpSpPr>
        <p:cNvPr id="1" name="Shape 560"/>
        <p:cNvGrpSpPr/>
        <p:nvPr/>
      </p:nvGrpSpPr>
      <p:grpSpPr>
        <a:xfrm>
          <a:off x="0" y="0"/>
          <a:ext cx="0" cy="0"/>
          <a:chOff x="0" y="0"/>
          <a:chExt cx="0" cy="0"/>
        </a:xfrm>
      </p:grpSpPr>
      <p:sp>
        <p:nvSpPr>
          <p:cNvPr id="561" name="Google Shape;561;p123"/>
          <p:cNvSpPr txBox="1">
            <a:spLocks noGrp="1"/>
          </p:cNvSpPr>
          <p:nvPr>
            <p:ph type="title"/>
          </p:nvPr>
        </p:nvSpPr>
        <p:spPr>
          <a:xfrm>
            <a:off x="353575" y="2939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62" name="Google Shape;562;p123"/>
          <p:cNvSpPr txBox="1">
            <a:spLocks noGrp="1"/>
          </p:cNvSpPr>
          <p:nvPr>
            <p:ph type="body" idx="1"/>
          </p:nvPr>
        </p:nvSpPr>
        <p:spPr>
          <a:xfrm>
            <a:off x="353575" y="1060700"/>
            <a:ext cx="8443500" cy="36786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pic>
        <p:nvPicPr>
          <p:cNvPr id="563" name="Google Shape;563;p123"/>
          <p:cNvPicPr preferRelativeResize="0"/>
          <p:nvPr/>
        </p:nvPicPr>
        <p:blipFill>
          <a:blip r:embed="rId2">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matchingName="Title and Body - Blue/White">
  <p:cSld name="CUSTOM_15">
    <p:spTree>
      <p:nvGrpSpPr>
        <p:cNvPr id="1" name="Shape 564"/>
        <p:cNvGrpSpPr/>
        <p:nvPr/>
      </p:nvGrpSpPr>
      <p:grpSpPr>
        <a:xfrm>
          <a:off x="0" y="0"/>
          <a:ext cx="0" cy="0"/>
          <a:chOff x="0" y="0"/>
          <a:chExt cx="0" cy="0"/>
        </a:xfrm>
      </p:grpSpPr>
      <p:sp>
        <p:nvSpPr>
          <p:cNvPr id="565" name="Google Shape;565;p124"/>
          <p:cNvSpPr/>
          <p:nvPr/>
        </p:nvSpPr>
        <p:spPr>
          <a:xfrm>
            <a:off x="0" y="-22400"/>
            <a:ext cx="9144000" cy="961500"/>
          </a:xfrm>
          <a:prstGeom prst="rect">
            <a:avLst/>
          </a:prstGeom>
          <a:solidFill>
            <a:srgbClr val="009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24"/>
          <p:cNvSpPr txBox="1">
            <a:spLocks noGrp="1"/>
          </p:cNvSpPr>
          <p:nvPr>
            <p:ph type="title"/>
          </p:nvPr>
        </p:nvSpPr>
        <p:spPr>
          <a:xfrm>
            <a:off x="437600" y="189050"/>
            <a:ext cx="7182300" cy="644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a:solidFill>
                  <a:srgbClr val="FFFFFF"/>
                </a:solidFill>
                <a:latin typeface="Roboto Light"/>
                <a:ea typeface="Roboto Light"/>
                <a:cs typeface="Roboto Light"/>
                <a:sym typeface="Roboto Light"/>
              </a:defRPr>
            </a:lvl1pPr>
            <a:lvl2pPr lvl="1" rtl="0">
              <a:spcBef>
                <a:spcPts val="0"/>
              </a:spcBef>
              <a:spcAft>
                <a:spcPts val="0"/>
              </a:spcAft>
              <a:buNone/>
              <a:defRPr>
                <a:latin typeface="Roboto Light"/>
                <a:ea typeface="Roboto Light"/>
                <a:cs typeface="Roboto Light"/>
                <a:sym typeface="Roboto Light"/>
              </a:defRPr>
            </a:lvl2pPr>
            <a:lvl3pPr lvl="2" rtl="0">
              <a:spcBef>
                <a:spcPts val="0"/>
              </a:spcBef>
              <a:spcAft>
                <a:spcPts val="0"/>
              </a:spcAft>
              <a:buNone/>
              <a:defRPr>
                <a:latin typeface="Roboto Light"/>
                <a:ea typeface="Roboto Light"/>
                <a:cs typeface="Roboto Light"/>
                <a:sym typeface="Roboto Light"/>
              </a:defRPr>
            </a:lvl3pPr>
            <a:lvl4pPr lvl="3" rtl="0">
              <a:spcBef>
                <a:spcPts val="0"/>
              </a:spcBef>
              <a:spcAft>
                <a:spcPts val="0"/>
              </a:spcAft>
              <a:buNone/>
              <a:defRPr>
                <a:latin typeface="Roboto Light"/>
                <a:ea typeface="Roboto Light"/>
                <a:cs typeface="Roboto Light"/>
                <a:sym typeface="Roboto Light"/>
              </a:defRPr>
            </a:lvl4pPr>
            <a:lvl5pPr lvl="4" rtl="0">
              <a:spcBef>
                <a:spcPts val="0"/>
              </a:spcBef>
              <a:spcAft>
                <a:spcPts val="0"/>
              </a:spcAft>
              <a:buNone/>
              <a:defRPr>
                <a:latin typeface="Roboto Light"/>
                <a:ea typeface="Roboto Light"/>
                <a:cs typeface="Roboto Light"/>
                <a:sym typeface="Roboto Light"/>
              </a:defRPr>
            </a:lvl5pPr>
            <a:lvl6pPr lvl="5" rtl="0">
              <a:spcBef>
                <a:spcPts val="0"/>
              </a:spcBef>
              <a:spcAft>
                <a:spcPts val="0"/>
              </a:spcAft>
              <a:buNone/>
              <a:defRPr>
                <a:latin typeface="Roboto Light"/>
                <a:ea typeface="Roboto Light"/>
                <a:cs typeface="Roboto Light"/>
                <a:sym typeface="Roboto Light"/>
              </a:defRPr>
            </a:lvl6pPr>
            <a:lvl7pPr lvl="6" rtl="0">
              <a:spcBef>
                <a:spcPts val="0"/>
              </a:spcBef>
              <a:spcAft>
                <a:spcPts val="0"/>
              </a:spcAft>
              <a:buNone/>
              <a:defRPr>
                <a:latin typeface="Roboto Light"/>
                <a:ea typeface="Roboto Light"/>
                <a:cs typeface="Roboto Light"/>
                <a:sym typeface="Roboto Light"/>
              </a:defRPr>
            </a:lvl7pPr>
            <a:lvl8pPr lvl="7" rtl="0">
              <a:spcBef>
                <a:spcPts val="0"/>
              </a:spcBef>
              <a:spcAft>
                <a:spcPts val="0"/>
              </a:spcAft>
              <a:buNone/>
              <a:defRPr>
                <a:latin typeface="Roboto Light"/>
                <a:ea typeface="Roboto Light"/>
                <a:cs typeface="Roboto Light"/>
                <a:sym typeface="Roboto Light"/>
              </a:defRPr>
            </a:lvl8pPr>
            <a:lvl9pPr lvl="8" rtl="0">
              <a:spcBef>
                <a:spcPts val="0"/>
              </a:spcBef>
              <a:spcAft>
                <a:spcPts val="0"/>
              </a:spcAft>
              <a:buNone/>
              <a:defRPr>
                <a:latin typeface="Roboto Light"/>
                <a:ea typeface="Roboto Light"/>
                <a:cs typeface="Roboto Light"/>
                <a:sym typeface="Roboto Light"/>
              </a:defRPr>
            </a:lvl9pPr>
          </a:lstStyle>
          <a:p>
            <a:endParaRPr/>
          </a:p>
        </p:txBody>
      </p:sp>
      <p:sp>
        <p:nvSpPr>
          <p:cNvPr id="567" name="Google Shape;567;p124"/>
          <p:cNvSpPr txBox="1">
            <a:spLocks noGrp="1"/>
          </p:cNvSpPr>
          <p:nvPr>
            <p:ph type="body" idx="1"/>
          </p:nvPr>
        </p:nvSpPr>
        <p:spPr>
          <a:xfrm>
            <a:off x="437600" y="1079350"/>
            <a:ext cx="8263500" cy="3703800"/>
          </a:xfrm>
          <a:prstGeom prst="rect">
            <a:avLst/>
          </a:prstGeom>
        </p:spPr>
        <p:txBody>
          <a:bodyPr spcFirstLastPara="1" wrap="square" lIns="91425" tIns="91425" rIns="91425" bIns="91425" anchor="t" anchorCtr="0">
            <a:noAutofit/>
          </a:bodyPr>
          <a:lstStyle>
            <a:lvl1pPr marL="457200" lvl="0" indent="-342900" rtl="0">
              <a:lnSpc>
                <a:spcPct val="115000"/>
              </a:lnSpc>
              <a:spcBef>
                <a:spcPts val="0"/>
              </a:spcBef>
              <a:spcAft>
                <a:spcPts val="0"/>
              </a:spcAft>
              <a:buSzPts val="1800"/>
              <a:buFont typeface="Roboto Light"/>
              <a:buChar char="●"/>
              <a:defRPr sz="1800">
                <a:latin typeface="Roboto Light"/>
                <a:ea typeface="Roboto Light"/>
                <a:cs typeface="Roboto Light"/>
                <a:sym typeface="Roboto Light"/>
              </a:defRPr>
            </a:lvl1pPr>
            <a:lvl2pPr marL="914400" lvl="1"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2pPr>
            <a:lvl3pPr marL="1371600" lvl="2"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3pPr>
            <a:lvl4pPr marL="1828800" lvl="3"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4pPr>
            <a:lvl5pPr marL="2286000" lvl="4"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5pPr>
            <a:lvl6pPr marL="2743200" lvl="5"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6pPr>
            <a:lvl7pPr marL="3200400" lvl="6"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7pPr>
            <a:lvl8pPr marL="3657600" lvl="7"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8pPr>
            <a:lvl9pPr marL="4114800" lvl="8" indent="-317500" rtl="0">
              <a:lnSpc>
                <a:spcPct val="115000"/>
              </a:lnSpc>
              <a:spcBef>
                <a:spcPts val="1200"/>
              </a:spcBef>
              <a:spcAft>
                <a:spcPts val="1200"/>
              </a:spcAft>
              <a:buSzPts val="1400"/>
              <a:buFont typeface="Roboto Light"/>
              <a:buChar char="■"/>
              <a:defRPr>
                <a:latin typeface="Roboto Light"/>
                <a:ea typeface="Roboto Light"/>
                <a:cs typeface="Roboto Light"/>
                <a:sym typeface="Roboto Light"/>
              </a:defRPr>
            </a:lvl9pPr>
          </a:lstStyle>
          <a:p>
            <a:endParaRPr/>
          </a:p>
        </p:txBody>
      </p:sp>
      <p:pic>
        <p:nvPicPr>
          <p:cNvPr id="568" name="Google Shape;568;p124"/>
          <p:cNvPicPr preferRelativeResize="0"/>
          <p:nvPr/>
        </p:nvPicPr>
        <p:blipFill>
          <a:blip r:embed="rId2">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matchingName="Title and Body - White/Blue">
  <p:cSld name="TITLE_1_2">
    <p:bg>
      <p:bgPr>
        <a:solidFill>
          <a:srgbClr val="1E88E5"/>
        </a:solidFill>
        <a:effectLst/>
      </p:bgPr>
    </p:bg>
    <p:spTree>
      <p:nvGrpSpPr>
        <p:cNvPr id="1" name="Shape 569"/>
        <p:cNvGrpSpPr/>
        <p:nvPr/>
      </p:nvGrpSpPr>
      <p:grpSpPr>
        <a:xfrm>
          <a:off x="0" y="0"/>
          <a:ext cx="0" cy="0"/>
          <a:chOff x="0" y="0"/>
          <a:chExt cx="0" cy="0"/>
        </a:xfrm>
      </p:grpSpPr>
      <p:sp>
        <p:nvSpPr>
          <p:cNvPr id="570" name="Google Shape;570;p125"/>
          <p:cNvSpPr/>
          <p:nvPr/>
        </p:nvSpPr>
        <p:spPr>
          <a:xfrm>
            <a:off x="-30575" y="-20400"/>
            <a:ext cx="9174600" cy="978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25"/>
          <p:cNvSpPr/>
          <p:nvPr/>
        </p:nvSpPr>
        <p:spPr>
          <a:xfrm>
            <a:off x="-15825" y="949575"/>
            <a:ext cx="9174600" cy="4194000"/>
          </a:xfrm>
          <a:prstGeom prst="rect">
            <a:avLst/>
          </a:prstGeom>
          <a:solidFill>
            <a:srgbClr val="009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25"/>
          <p:cNvSpPr txBox="1">
            <a:spLocks noGrp="1"/>
          </p:cNvSpPr>
          <p:nvPr>
            <p:ph type="title"/>
          </p:nvPr>
        </p:nvSpPr>
        <p:spPr>
          <a:xfrm>
            <a:off x="437600" y="178375"/>
            <a:ext cx="7585200" cy="712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a:latin typeface="Roboto Light"/>
                <a:ea typeface="Roboto Light"/>
                <a:cs typeface="Roboto Light"/>
                <a:sym typeface="Roboto Light"/>
              </a:defRPr>
            </a:lvl1pPr>
            <a:lvl2pPr lvl="1" rtl="0">
              <a:spcBef>
                <a:spcPts val="0"/>
              </a:spcBef>
              <a:spcAft>
                <a:spcPts val="0"/>
              </a:spcAft>
              <a:buNone/>
              <a:defRPr>
                <a:latin typeface="Roboto Light"/>
                <a:ea typeface="Roboto Light"/>
                <a:cs typeface="Roboto Light"/>
                <a:sym typeface="Roboto Light"/>
              </a:defRPr>
            </a:lvl2pPr>
            <a:lvl3pPr lvl="2" rtl="0">
              <a:spcBef>
                <a:spcPts val="0"/>
              </a:spcBef>
              <a:spcAft>
                <a:spcPts val="0"/>
              </a:spcAft>
              <a:buNone/>
              <a:defRPr>
                <a:latin typeface="Roboto Light"/>
                <a:ea typeface="Roboto Light"/>
                <a:cs typeface="Roboto Light"/>
                <a:sym typeface="Roboto Light"/>
              </a:defRPr>
            </a:lvl3pPr>
            <a:lvl4pPr lvl="3" rtl="0">
              <a:spcBef>
                <a:spcPts val="0"/>
              </a:spcBef>
              <a:spcAft>
                <a:spcPts val="0"/>
              </a:spcAft>
              <a:buNone/>
              <a:defRPr>
                <a:latin typeface="Roboto Light"/>
                <a:ea typeface="Roboto Light"/>
                <a:cs typeface="Roboto Light"/>
                <a:sym typeface="Roboto Light"/>
              </a:defRPr>
            </a:lvl4pPr>
            <a:lvl5pPr lvl="4" rtl="0">
              <a:spcBef>
                <a:spcPts val="0"/>
              </a:spcBef>
              <a:spcAft>
                <a:spcPts val="0"/>
              </a:spcAft>
              <a:buNone/>
              <a:defRPr>
                <a:latin typeface="Roboto Light"/>
                <a:ea typeface="Roboto Light"/>
                <a:cs typeface="Roboto Light"/>
                <a:sym typeface="Roboto Light"/>
              </a:defRPr>
            </a:lvl5pPr>
            <a:lvl6pPr lvl="5" rtl="0">
              <a:spcBef>
                <a:spcPts val="0"/>
              </a:spcBef>
              <a:spcAft>
                <a:spcPts val="0"/>
              </a:spcAft>
              <a:buNone/>
              <a:defRPr>
                <a:latin typeface="Roboto Light"/>
                <a:ea typeface="Roboto Light"/>
                <a:cs typeface="Roboto Light"/>
                <a:sym typeface="Roboto Light"/>
              </a:defRPr>
            </a:lvl6pPr>
            <a:lvl7pPr lvl="6" rtl="0">
              <a:spcBef>
                <a:spcPts val="0"/>
              </a:spcBef>
              <a:spcAft>
                <a:spcPts val="0"/>
              </a:spcAft>
              <a:buNone/>
              <a:defRPr>
                <a:latin typeface="Roboto Light"/>
                <a:ea typeface="Roboto Light"/>
                <a:cs typeface="Roboto Light"/>
                <a:sym typeface="Roboto Light"/>
              </a:defRPr>
            </a:lvl7pPr>
            <a:lvl8pPr lvl="7" rtl="0">
              <a:spcBef>
                <a:spcPts val="0"/>
              </a:spcBef>
              <a:spcAft>
                <a:spcPts val="0"/>
              </a:spcAft>
              <a:buNone/>
              <a:defRPr>
                <a:latin typeface="Roboto Light"/>
                <a:ea typeface="Roboto Light"/>
                <a:cs typeface="Roboto Light"/>
                <a:sym typeface="Roboto Light"/>
              </a:defRPr>
            </a:lvl8pPr>
            <a:lvl9pPr lvl="8" rtl="0">
              <a:spcBef>
                <a:spcPts val="0"/>
              </a:spcBef>
              <a:spcAft>
                <a:spcPts val="0"/>
              </a:spcAft>
              <a:buNone/>
              <a:defRPr>
                <a:latin typeface="Roboto Light"/>
                <a:ea typeface="Roboto Light"/>
                <a:cs typeface="Roboto Light"/>
                <a:sym typeface="Roboto Light"/>
              </a:defRPr>
            </a:lvl9pPr>
          </a:lstStyle>
          <a:p>
            <a:endParaRPr/>
          </a:p>
        </p:txBody>
      </p:sp>
      <p:sp>
        <p:nvSpPr>
          <p:cNvPr id="573" name="Google Shape;573;p125"/>
          <p:cNvSpPr txBox="1">
            <a:spLocks noGrp="1"/>
          </p:cNvSpPr>
          <p:nvPr>
            <p:ph type="body" idx="1"/>
          </p:nvPr>
        </p:nvSpPr>
        <p:spPr>
          <a:xfrm>
            <a:off x="437600" y="1231750"/>
            <a:ext cx="8263500" cy="3703800"/>
          </a:xfrm>
          <a:prstGeom prst="rect">
            <a:avLst/>
          </a:prstGeom>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rtl="0">
              <a:lnSpc>
                <a:spcPct val="115000"/>
              </a:lnSpc>
              <a:spcBef>
                <a:spcPts val="1200"/>
              </a:spcBef>
              <a:spcAft>
                <a:spcPts val="12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pic>
        <p:nvPicPr>
          <p:cNvPr id="574" name="Google Shape;574;p125"/>
          <p:cNvPicPr preferRelativeResize="0"/>
          <p:nvPr/>
        </p:nvPicPr>
        <p:blipFill>
          <a:blip r:embed="rId2">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6"/>
        <p:cNvGrpSpPr/>
        <p:nvPr/>
      </p:nvGrpSpPr>
      <p:grpSpPr>
        <a:xfrm>
          <a:off x="0" y="0"/>
          <a:ext cx="0" cy="0"/>
          <a:chOff x="0" y="0"/>
          <a:chExt cx="0" cy="0"/>
        </a:xfrm>
      </p:grpSpPr>
      <p:sp>
        <p:nvSpPr>
          <p:cNvPr id="57" name="Google Shape;57;p14"/>
          <p:cNvSpPr txBox="1">
            <a:spLocks noGrp="1"/>
          </p:cNvSpPr>
          <p:nvPr>
            <p:ph type="subTitle" idx="1"/>
          </p:nvPr>
        </p:nvSpPr>
        <p:spPr>
          <a:xfrm>
            <a:off x="685800" y="2840054"/>
            <a:ext cx="7772400" cy="784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9E9E9E"/>
              </a:buClr>
              <a:buSzPts val="2400"/>
              <a:buNone/>
              <a:defRPr sz="2400">
                <a:solidFill>
                  <a:srgbClr val="9E9E9E"/>
                </a:solidFill>
              </a:defRPr>
            </a:lvl1pPr>
            <a:lvl2pPr lvl="1"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2pPr>
            <a:lvl3pPr lvl="2"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3pPr>
            <a:lvl4pPr lvl="3"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4pPr>
            <a:lvl5pPr lvl="4"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5pPr>
            <a:lvl6pPr lvl="5"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6pPr>
            <a:lvl7pPr lvl="6"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7pPr>
            <a:lvl8pPr lvl="7"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8pPr>
            <a:lvl9pPr lvl="8" algn="ctr" rtl="0">
              <a:spcBef>
                <a:spcPts val="1200"/>
              </a:spcBef>
              <a:spcAft>
                <a:spcPts val="1200"/>
              </a:spcAft>
              <a:buClr>
                <a:schemeClr val="dk2"/>
              </a:buClr>
              <a:buSzPts val="3000"/>
              <a:buFont typeface="Roboto"/>
              <a:buNone/>
              <a:defRPr sz="3000">
                <a:solidFill>
                  <a:schemeClr val="dk2"/>
                </a:solidFill>
                <a:latin typeface="Roboto"/>
                <a:ea typeface="Roboto"/>
                <a:cs typeface="Roboto"/>
                <a:sym typeface="Roboto"/>
              </a:defRPr>
            </a:lvl9pPr>
          </a:lstStyle>
          <a:p>
            <a:endParaRPr/>
          </a:p>
        </p:txBody>
      </p:sp>
      <p:sp>
        <p:nvSpPr>
          <p:cNvPr id="58" name="Google Shape;58;p14"/>
          <p:cNvSpPr txBox="1">
            <a:spLocks noGrp="1"/>
          </p:cNvSpPr>
          <p:nvPr>
            <p:ph type="title"/>
          </p:nvPr>
        </p:nvSpPr>
        <p:spPr>
          <a:xfrm>
            <a:off x="407875" y="599125"/>
            <a:ext cx="8340000" cy="2241000"/>
          </a:xfrm>
          <a:prstGeom prst="rect">
            <a:avLst/>
          </a:prstGeom>
        </p:spPr>
        <p:txBody>
          <a:bodyPr spcFirstLastPara="1" wrap="square" lIns="91425" tIns="91425" rIns="91425" bIns="91425" anchor="b" anchorCtr="0">
            <a:noAutofit/>
          </a:bodyPr>
          <a:lstStyle>
            <a:lvl1pPr lvl="0" algn="ctr">
              <a:spcBef>
                <a:spcPts val="0"/>
              </a:spcBef>
              <a:spcAft>
                <a:spcPts val="0"/>
              </a:spcAft>
              <a:buNone/>
              <a:defRPr sz="4800"/>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pic>
        <p:nvPicPr>
          <p:cNvPr id="59" name="Google Shape;59;p14"/>
          <p:cNvPicPr preferRelativeResize="0"/>
          <p:nvPr/>
        </p:nvPicPr>
        <p:blipFill>
          <a:blip r:embed="rId2">
            <a:alphaModFix/>
          </a:blip>
          <a:stretch>
            <a:fillRect/>
          </a:stretch>
        </p:blipFill>
        <p:spPr>
          <a:xfrm>
            <a:off x="152425" y="4796218"/>
            <a:ext cx="598000" cy="229632"/>
          </a:xfrm>
          <a:prstGeom prst="rect">
            <a:avLst/>
          </a:prstGeom>
          <a:noFill/>
          <a:ln>
            <a:noFill/>
          </a:ln>
        </p:spPr>
      </p:pic>
      <p:sp>
        <p:nvSpPr>
          <p:cNvPr id="60" name="Google Shape;60;p14"/>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matchingName="All Blue Background" type="tx">
  <p:cSld name="TITLE_AND_BODY">
    <p:bg>
      <p:bgPr>
        <a:solidFill>
          <a:srgbClr val="1E88E5"/>
        </a:solidFill>
        <a:effectLst/>
      </p:bgPr>
    </p:bg>
    <p:spTree>
      <p:nvGrpSpPr>
        <p:cNvPr id="1" name="Shape 575"/>
        <p:cNvGrpSpPr/>
        <p:nvPr/>
      </p:nvGrpSpPr>
      <p:grpSpPr>
        <a:xfrm>
          <a:off x="0" y="0"/>
          <a:ext cx="0" cy="0"/>
          <a:chOff x="0" y="0"/>
          <a:chExt cx="0" cy="0"/>
        </a:xfrm>
      </p:grpSpPr>
      <p:pic>
        <p:nvPicPr>
          <p:cNvPr id="576" name="Google Shape;576;p126"/>
          <p:cNvPicPr preferRelativeResize="0"/>
          <p:nvPr/>
        </p:nvPicPr>
        <p:blipFill>
          <a:blip r:embed="rId2">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77"/>
        <p:cNvGrpSpPr/>
        <p:nvPr/>
      </p:nvGrpSpPr>
      <p:grpSpPr>
        <a:xfrm>
          <a:off x="0" y="0"/>
          <a:ext cx="0" cy="0"/>
          <a:chOff x="0" y="0"/>
          <a:chExt cx="0" cy="0"/>
        </a:xfrm>
      </p:grpSpPr>
      <p:sp>
        <p:nvSpPr>
          <p:cNvPr id="578" name="Google Shape;578;p127"/>
          <p:cNvSpPr txBox="1">
            <a:spLocks noGrp="1"/>
          </p:cNvSpPr>
          <p:nvPr>
            <p:ph type="body" idx="1"/>
          </p:nvPr>
        </p:nvSpPr>
        <p:spPr>
          <a:xfrm>
            <a:off x="457200" y="1200150"/>
            <a:ext cx="3994500" cy="3725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sp>
        <p:nvSpPr>
          <p:cNvPr id="579" name="Google Shape;579;p127"/>
          <p:cNvSpPr txBox="1">
            <a:spLocks noGrp="1"/>
          </p:cNvSpPr>
          <p:nvPr>
            <p:ph type="body" idx="2"/>
          </p:nvPr>
        </p:nvSpPr>
        <p:spPr>
          <a:xfrm>
            <a:off x="4692274" y="1200150"/>
            <a:ext cx="3994500" cy="3725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sp>
        <p:nvSpPr>
          <p:cNvPr id="580" name="Google Shape;580;p127"/>
          <p:cNvSpPr txBox="1">
            <a:spLocks noGrp="1"/>
          </p:cNvSpPr>
          <p:nvPr>
            <p:ph type="title"/>
          </p:nvPr>
        </p:nvSpPr>
        <p:spPr>
          <a:xfrm>
            <a:off x="470275" y="203475"/>
            <a:ext cx="8216400" cy="870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581" name="Google Shape;581;p127"/>
          <p:cNvPicPr preferRelativeResize="0"/>
          <p:nvPr/>
        </p:nvPicPr>
        <p:blipFill>
          <a:blip r:embed="rId2">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82"/>
        <p:cNvGrpSpPr/>
        <p:nvPr/>
      </p:nvGrpSpPr>
      <p:grpSpPr>
        <a:xfrm>
          <a:off x="0" y="0"/>
          <a:ext cx="0" cy="0"/>
          <a:chOff x="0" y="0"/>
          <a:chExt cx="0" cy="0"/>
        </a:xfrm>
      </p:grpSpPr>
      <p:sp>
        <p:nvSpPr>
          <p:cNvPr id="583" name="Google Shape;583;p128"/>
          <p:cNvSpPr txBox="1">
            <a:spLocks noGrp="1"/>
          </p:cNvSpPr>
          <p:nvPr>
            <p:ph type="title"/>
          </p:nvPr>
        </p:nvSpPr>
        <p:spPr>
          <a:xfrm>
            <a:off x="470275" y="203475"/>
            <a:ext cx="8216400" cy="870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584" name="Google Shape;584;p128"/>
          <p:cNvPicPr preferRelativeResize="0"/>
          <p:nvPr/>
        </p:nvPicPr>
        <p:blipFill>
          <a:blip r:embed="rId2">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showMasterSp="0" matchingName="Desktop Screenshot">
  <p:cSld name="Sample Light Slide_1_1_2_1">
    <p:bg>
      <p:bgPr>
        <a:solidFill>
          <a:srgbClr val="F6F9F8"/>
        </a:solidFill>
        <a:effectLst/>
      </p:bgPr>
    </p:bg>
    <p:spTree>
      <p:nvGrpSpPr>
        <p:cNvPr id="1" name="Shape 585"/>
        <p:cNvGrpSpPr/>
        <p:nvPr/>
      </p:nvGrpSpPr>
      <p:grpSpPr>
        <a:xfrm>
          <a:off x="0" y="0"/>
          <a:ext cx="0" cy="0"/>
          <a:chOff x="0" y="0"/>
          <a:chExt cx="0" cy="0"/>
        </a:xfrm>
      </p:grpSpPr>
      <p:sp>
        <p:nvSpPr>
          <p:cNvPr id="586" name="Google Shape;586;p129"/>
          <p:cNvSpPr/>
          <p:nvPr/>
        </p:nvSpPr>
        <p:spPr>
          <a:xfrm>
            <a:off x="4561022" y="-8475"/>
            <a:ext cx="4620300" cy="5151900"/>
          </a:xfrm>
          <a:prstGeom prst="rect">
            <a:avLst/>
          </a:prstGeom>
          <a:solidFill>
            <a:srgbClr val="1E88E5"/>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latin typeface="Roboto"/>
              <a:ea typeface="Roboto"/>
              <a:cs typeface="Roboto"/>
              <a:sym typeface="Roboto"/>
            </a:endParaRPr>
          </a:p>
        </p:txBody>
      </p:sp>
      <p:pic>
        <p:nvPicPr>
          <p:cNvPr id="587" name="Google Shape;587;p129" descr="Displaying laptop.png"/>
          <p:cNvPicPr preferRelativeResize="0"/>
          <p:nvPr/>
        </p:nvPicPr>
        <p:blipFill rotWithShape="1">
          <a:blip r:embed="rId2">
            <a:alphaModFix/>
          </a:blip>
          <a:srcRect r="35843"/>
          <a:stretch/>
        </p:blipFill>
        <p:spPr>
          <a:xfrm>
            <a:off x="4688184" y="674944"/>
            <a:ext cx="4493213" cy="3793612"/>
          </a:xfrm>
          <a:prstGeom prst="rect">
            <a:avLst/>
          </a:prstGeom>
          <a:noFill/>
          <a:ln>
            <a:noFill/>
          </a:ln>
        </p:spPr>
      </p:pic>
      <p:sp>
        <p:nvSpPr>
          <p:cNvPr id="588" name="Google Shape;588;p129"/>
          <p:cNvSpPr/>
          <p:nvPr/>
        </p:nvSpPr>
        <p:spPr>
          <a:xfrm flipH="1">
            <a:off x="28" y="0"/>
            <a:ext cx="4572000" cy="5143500"/>
          </a:xfrm>
          <a:prstGeom prst="rect">
            <a:avLst/>
          </a:prstGeom>
          <a:solidFill>
            <a:srgbClr val="FFFFFF"/>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589" name="Google Shape;589;p129"/>
          <p:cNvSpPr txBox="1">
            <a:spLocks noGrp="1"/>
          </p:cNvSpPr>
          <p:nvPr>
            <p:ph type="title"/>
          </p:nvPr>
        </p:nvSpPr>
        <p:spPr>
          <a:xfrm>
            <a:off x="311700" y="272100"/>
            <a:ext cx="4301400" cy="98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2500">
                <a:solidFill>
                  <a:srgbClr val="1976D2"/>
                </a:solidFill>
              </a:defRPr>
            </a:lvl1pPr>
            <a:lvl2pPr lvl="1" rtl="0">
              <a:spcBef>
                <a:spcPts val="0"/>
              </a:spcBef>
              <a:spcAft>
                <a:spcPts val="0"/>
              </a:spcAft>
              <a:buNone/>
              <a:defRPr>
                <a:solidFill>
                  <a:srgbClr val="1976D2"/>
                </a:solidFill>
              </a:defRPr>
            </a:lvl2pPr>
            <a:lvl3pPr lvl="2" rtl="0">
              <a:spcBef>
                <a:spcPts val="0"/>
              </a:spcBef>
              <a:spcAft>
                <a:spcPts val="0"/>
              </a:spcAft>
              <a:buNone/>
              <a:defRPr>
                <a:solidFill>
                  <a:srgbClr val="1976D2"/>
                </a:solidFill>
              </a:defRPr>
            </a:lvl3pPr>
            <a:lvl4pPr lvl="3" rtl="0">
              <a:spcBef>
                <a:spcPts val="0"/>
              </a:spcBef>
              <a:spcAft>
                <a:spcPts val="0"/>
              </a:spcAft>
              <a:buNone/>
              <a:defRPr>
                <a:solidFill>
                  <a:srgbClr val="1976D2"/>
                </a:solidFill>
              </a:defRPr>
            </a:lvl4pPr>
            <a:lvl5pPr lvl="4" rtl="0">
              <a:spcBef>
                <a:spcPts val="0"/>
              </a:spcBef>
              <a:spcAft>
                <a:spcPts val="0"/>
              </a:spcAft>
              <a:buNone/>
              <a:defRPr>
                <a:solidFill>
                  <a:srgbClr val="1976D2"/>
                </a:solidFill>
              </a:defRPr>
            </a:lvl5pPr>
            <a:lvl6pPr lvl="5" rtl="0">
              <a:spcBef>
                <a:spcPts val="0"/>
              </a:spcBef>
              <a:spcAft>
                <a:spcPts val="0"/>
              </a:spcAft>
              <a:buNone/>
              <a:defRPr>
                <a:solidFill>
                  <a:srgbClr val="1976D2"/>
                </a:solidFill>
              </a:defRPr>
            </a:lvl6pPr>
            <a:lvl7pPr lvl="6" rtl="0">
              <a:spcBef>
                <a:spcPts val="0"/>
              </a:spcBef>
              <a:spcAft>
                <a:spcPts val="0"/>
              </a:spcAft>
              <a:buNone/>
              <a:defRPr>
                <a:solidFill>
                  <a:srgbClr val="1976D2"/>
                </a:solidFill>
              </a:defRPr>
            </a:lvl7pPr>
            <a:lvl8pPr lvl="7" rtl="0">
              <a:spcBef>
                <a:spcPts val="0"/>
              </a:spcBef>
              <a:spcAft>
                <a:spcPts val="0"/>
              </a:spcAft>
              <a:buNone/>
              <a:defRPr>
                <a:solidFill>
                  <a:srgbClr val="1976D2"/>
                </a:solidFill>
              </a:defRPr>
            </a:lvl8pPr>
            <a:lvl9pPr lvl="8" rtl="0">
              <a:spcBef>
                <a:spcPts val="0"/>
              </a:spcBef>
              <a:spcAft>
                <a:spcPts val="0"/>
              </a:spcAft>
              <a:buNone/>
              <a:defRPr>
                <a:solidFill>
                  <a:srgbClr val="1976D2"/>
                </a:solidFill>
              </a:defRPr>
            </a:lvl9pPr>
          </a:lstStyle>
          <a:p>
            <a:endParaRPr/>
          </a:p>
        </p:txBody>
      </p:sp>
      <p:sp>
        <p:nvSpPr>
          <p:cNvPr id="590" name="Google Shape;590;p129"/>
          <p:cNvSpPr/>
          <p:nvPr/>
        </p:nvSpPr>
        <p:spPr>
          <a:xfrm>
            <a:off x="5578350" y="864731"/>
            <a:ext cx="3603000" cy="3111300"/>
          </a:xfrm>
          <a:prstGeom prst="rect">
            <a:avLst/>
          </a:prstGeom>
          <a:solidFill>
            <a:srgbClr val="EEEEEE"/>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591" name="Google Shape;591;p129"/>
          <p:cNvSpPr txBox="1">
            <a:spLocks noGrp="1"/>
          </p:cNvSpPr>
          <p:nvPr>
            <p:ph type="body" idx="1"/>
          </p:nvPr>
        </p:nvSpPr>
        <p:spPr>
          <a:xfrm>
            <a:off x="283125" y="1220596"/>
            <a:ext cx="4781400" cy="3369000"/>
          </a:xfrm>
          <a:prstGeom prst="rect">
            <a:avLst/>
          </a:prstGeom>
        </p:spPr>
        <p:txBody>
          <a:bodyPr spcFirstLastPara="1" wrap="square" lIns="91425" tIns="91425" rIns="91425" bIns="91425" anchor="t" anchorCtr="0">
            <a:noAutofit/>
          </a:bodyPr>
          <a:lstStyle>
            <a:lvl1pPr marL="457200" lvl="0" indent="-323850" rtl="0">
              <a:lnSpc>
                <a:spcPct val="120000"/>
              </a:lnSpc>
              <a:spcBef>
                <a:spcPts val="0"/>
              </a:spcBef>
              <a:spcAft>
                <a:spcPts val="0"/>
              </a:spcAft>
              <a:buClr>
                <a:srgbClr val="1976D2"/>
              </a:buClr>
              <a:buSzPts val="1500"/>
              <a:buFont typeface="Roboto"/>
              <a:buChar char="●"/>
              <a:defRPr sz="1500">
                <a:solidFill>
                  <a:srgbClr val="1976D2"/>
                </a:solidFill>
                <a:latin typeface="Roboto"/>
                <a:ea typeface="Roboto"/>
                <a:cs typeface="Roboto"/>
                <a:sym typeface="Roboto"/>
              </a:defRPr>
            </a:lvl1pPr>
            <a:lvl2pPr marL="914400" lvl="1"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2pPr>
            <a:lvl3pPr marL="1371600" lvl="2"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3pPr>
            <a:lvl4pPr marL="1828800" lvl="3"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4pPr>
            <a:lvl5pPr marL="2286000" lvl="4"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5pPr>
            <a:lvl6pPr marL="2743200" lvl="5"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6pPr>
            <a:lvl7pPr marL="3200400" lvl="6"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7pPr>
            <a:lvl8pPr marL="3657600" lvl="7"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8pPr>
            <a:lvl9pPr marL="4114800" lvl="8" indent="-323850" rtl="0">
              <a:lnSpc>
                <a:spcPct val="120000"/>
              </a:lnSpc>
              <a:spcBef>
                <a:spcPts val="800"/>
              </a:spcBef>
              <a:spcAft>
                <a:spcPts val="800"/>
              </a:spcAft>
              <a:buClr>
                <a:srgbClr val="1976D2"/>
              </a:buClr>
              <a:buSzPts val="1500"/>
              <a:buFont typeface="Roboto"/>
              <a:buChar char="■"/>
              <a:defRPr sz="1500">
                <a:solidFill>
                  <a:srgbClr val="1976D2"/>
                </a:solidFill>
                <a:latin typeface="Roboto"/>
                <a:ea typeface="Roboto"/>
                <a:cs typeface="Roboto"/>
                <a:sym typeface="Roboto"/>
              </a:defRPr>
            </a:lvl9pPr>
          </a:lstStyle>
          <a:p>
            <a:endParaRPr/>
          </a:p>
        </p:txBody>
      </p:sp>
      <p:pic>
        <p:nvPicPr>
          <p:cNvPr id="592" name="Google Shape;592;p129"/>
          <p:cNvPicPr preferRelativeResize="0"/>
          <p:nvPr/>
        </p:nvPicPr>
        <p:blipFill>
          <a:blip r:embed="rId3">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matchingName="Display - Blue/White">
  <p:cSld name="CUSTOM_18">
    <p:spTree>
      <p:nvGrpSpPr>
        <p:cNvPr id="1" name="Shape 593"/>
        <p:cNvGrpSpPr/>
        <p:nvPr/>
      </p:nvGrpSpPr>
      <p:grpSpPr>
        <a:xfrm>
          <a:off x="0" y="0"/>
          <a:ext cx="0" cy="0"/>
          <a:chOff x="0" y="0"/>
          <a:chExt cx="0" cy="0"/>
        </a:xfrm>
      </p:grpSpPr>
      <p:sp>
        <p:nvSpPr>
          <p:cNvPr id="594" name="Google Shape;594;p130"/>
          <p:cNvSpPr/>
          <p:nvPr/>
        </p:nvSpPr>
        <p:spPr>
          <a:xfrm>
            <a:off x="0" y="0"/>
            <a:ext cx="3042000" cy="5143500"/>
          </a:xfrm>
          <a:prstGeom prst="rect">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30"/>
          <p:cNvSpPr txBox="1">
            <a:spLocks noGrp="1"/>
          </p:cNvSpPr>
          <p:nvPr>
            <p:ph type="title"/>
          </p:nvPr>
        </p:nvSpPr>
        <p:spPr>
          <a:xfrm>
            <a:off x="269375" y="446175"/>
            <a:ext cx="2357100" cy="715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rgbClr val="FFFFFF"/>
                </a:solidFill>
                <a:latin typeface="Roboto Medium"/>
                <a:ea typeface="Roboto Medium"/>
                <a:cs typeface="Roboto Medium"/>
                <a:sym typeface="Roboto Medium"/>
              </a:defRPr>
            </a:lvl1pPr>
            <a:lvl2pPr lvl="1" rtl="0">
              <a:spcBef>
                <a:spcPts val="0"/>
              </a:spcBef>
              <a:spcAft>
                <a:spcPts val="0"/>
              </a:spcAft>
              <a:buNone/>
              <a:defRPr sz="1800">
                <a:latin typeface="Roboto Medium"/>
                <a:ea typeface="Roboto Medium"/>
                <a:cs typeface="Roboto Medium"/>
                <a:sym typeface="Roboto Medium"/>
              </a:defRPr>
            </a:lvl2pPr>
            <a:lvl3pPr lvl="2" rtl="0">
              <a:spcBef>
                <a:spcPts val="0"/>
              </a:spcBef>
              <a:spcAft>
                <a:spcPts val="0"/>
              </a:spcAft>
              <a:buNone/>
              <a:defRPr sz="1800">
                <a:latin typeface="Roboto Medium"/>
                <a:ea typeface="Roboto Medium"/>
                <a:cs typeface="Roboto Medium"/>
                <a:sym typeface="Roboto Medium"/>
              </a:defRPr>
            </a:lvl3pPr>
            <a:lvl4pPr lvl="3" rtl="0">
              <a:spcBef>
                <a:spcPts val="0"/>
              </a:spcBef>
              <a:spcAft>
                <a:spcPts val="0"/>
              </a:spcAft>
              <a:buNone/>
              <a:defRPr sz="1800">
                <a:latin typeface="Roboto Medium"/>
                <a:ea typeface="Roboto Medium"/>
                <a:cs typeface="Roboto Medium"/>
                <a:sym typeface="Roboto Medium"/>
              </a:defRPr>
            </a:lvl4pPr>
            <a:lvl5pPr lvl="4" rtl="0">
              <a:spcBef>
                <a:spcPts val="0"/>
              </a:spcBef>
              <a:spcAft>
                <a:spcPts val="0"/>
              </a:spcAft>
              <a:buNone/>
              <a:defRPr sz="1800">
                <a:latin typeface="Roboto Medium"/>
                <a:ea typeface="Roboto Medium"/>
                <a:cs typeface="Roboto Medium"/>
                <a:sym typeface="Roboto Medium"/>
              </a:defRPr>
            </a:lvl5pPr>
            <a:lvl6pPr lvl="5" rtl="0">
              <a:spcBef>
                <a:spcPts val="0"/>
              </a:spcBef>
              <a:spcAft>
                <a:spcPts val="0"/>
              </a:spcAft>
              <a:buNone/>
              <a:defRPr sz="1800">
                <a:latin typeface="Roboto Medium"/>
                <a:ea typeface="Roboto Medium"/>
                <a:cs typeface="Roboto Medium"/>
                <a:sym typeface="Roboto Medium"/>
              </a:defRPr>
            </a:lvl6pPr>
            <a:lvl7pPr lvl="6" rtl="0">
              <a:spcBef>
                <a:spcPts val="0"/>
              </a:spcBef>
              <a:spcAft>
                <a:spcPts val="0"/>
              </a:spcAft>
              <a:buNone/>
              <a:defRPr sz="1800">
                <a:latin typeface="Roboto Medium"/>
                <a:ea typeface="Roboto Medium"/>
                <a:cs typeface="Roboto Medium"/>
                <a:sym typeface="Roboto Medium"/>
              </a:defRPr>
            </a:lvl7pPr>
            <a:lvl8pPr lvl="7" rtl="0">
              <a:spcBef>
                <a:spcPts val="0"/>
              </a:spcBef>
              <a:spcAft>
                <a:spcPts val="0"/>
              </a:spcAft>
              <a:buNone/>
              <a:defRPr sz="1800">
                <a:latin typeface="Roboto Medium"/>
                <a:ea typeface="Roboto Medium"/>
                <a:cs typeface="Roboto Medium"/>
                <a:sym typeface="Roboto Medium"/>
              </a:defRPr>
            </a:lvl8pPr>
            <a:lvl9pPr lvl="8" rtl="0">
              <a:spcBef>
                <a:spcPts val="0"/>
              </a:spcBef>
              <a:spcAft>
                <a:spcPts val="0"/>
              </a:spcAft>
              <a:buNone/>
              <a:defRPr sz="1800">
                <a:latin typeface="Roboto Medium"/>
                <a:ea typeface="Roboto Medium"/>
                <a:cs typeface="Roboto Medium"/>
                <a:sym typeface="Roboto Medium"/>
              </a:defRPr>
            </a:lvl9pPr>
          </a:lstStyle>
          <a:p>
            <a:endParaRPr/>
          </a:p>
        </p:txBody>
      </p:sp>
      <p:sp>
        <p:nvSpPr>
          <p:cNvPr id="596" name="Google Shape;596;p130"/>
          <p:cNvSpPr txBox="1">
            <a:spLocks noGrp="1"/>
          </p:cNvSpPr>
          <p:nvPr>
            <p:ph type="subTitle" idx="1"/>
          </p:nvPr>
        </p:nvSpPr>
        <p:spPr>
          <a:xfrm>
            <a:off x="269375" y="1271150"/>
            <a:ext cx="1995000" cy="28875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defRPr>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a:endParaRPr/>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matchingName="Display - White/Gray">
  <p:cSld name="CUSTOM_19">
    <p:spTree>
      <p:nvGrpSpPr>
        <p:cNvPr id="1" name="Shape 597"/>
        <p:cNvGrpSpPr/>
        <p:nvPr/>
      </p:nvGrpSpPr>
      <p:grpSpPr>
        <a:xfrm>
          <a:off x="0" y="0"/>
          <a:ext cx="0" cy="0"/>
          <a:chOff x="0" y="0"/>
          <a:chExt cx="0" cy="0"/>
        </a:xfrm>
      </p:grpSpPr>
      <p:sp>
        <p:nvSpPr>
          <p:cNvPr id="598" name="Google Shape;598;p131"/>
          <p:cNvSpPr/>
          <p:nvPr/>
        </p:nvSpPr>
        <p:spPr>
          <a:xfrm>
            <a:off x="3438750" y="-3125"/>
            <a:ext cx="5705400" cy="5143500"/>
          </a:xfrm>
          <a:prstGeom prst="rect">
            <a:avLst/>
          </a:prstGeom>
          <a:solidFill>
            <a:srgbClr val="EC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31"/>
          <p:cNvSpPr txBox="1">
            <a:spLocks noGrp="1"/>
          </p:cNvSpPr>
          <p:nvPr>
            <p:ph type="title"/>
          </p:nvPr>
        </p:nvSpPr>
        <p:spPr>
          <a:xfrm>
            <a:off x="311475" y="1649100"/>
            <a:ext cx="2870700" cy="12459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00" name="Google Shape;600;p131"/>
          <p:cNvSpPr txBox="1">
            <a:spLocks noGrp="1"/>
          </p:cNvSpPr>
          <p:nvPr>
            <p:ph type="subTitle" idx="1"/>
          </p:nvPr>
        </p:nvSpPr>
        <p:spPr>
          <a:xfrm>
            <a:off x="311475" y="2870125"/>
            <a:ext cx="2744400" cy="13638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a:endParaRPr/>
          </a:p>
        </p:txBody>
      </p:sp>
      <p:pic>
        <p:nvPicPr>
          <p:cNvPr id="601" name="Google Shape;601;p131"/>
          <p:cNvPicPr preferRelativeResize="0"/>
          <p:nvPr/>
        </p:nvPicPr>
        <p:blipFill>
          <a:blip r:embed="rId2">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matchingName="Totally Blank">
  <p:cSld name="CUSTOM_9">
    <p:bg>
      <p:bgPr>
        <a:solidFill>
          <a:srgbClr val="FFFFFF"/>
        </a:solidFill>
        <a:effectLst/>
      </p:bgPr>
    </p:bg>
    <p:spTree>
      <p:nvGrpSpPr>
        <p:cNvPr id="1" name="Shape 602"/>
        <p:cNvGrpSpPr/>
        <p:nvPr/>
      </p:nvGrpSpPr>
      <p:grpSpPr>
        <a:xfrm>
          <a:off x="0" y="0"/>
          <a:ext cx="0" cy="0"/>
          <a:chOff x="0" y="0"/>
          <a:chExt cx="0" cy="0"/>
        </a:xfrm>
      </p:grpSpPr>
      <p:sp>
        <p:nvSpPr>
          <p:cNvPr id="603" name="Google Shape;603;p132"/>
          <p:cNvSpPr txBox="1"/>
          <p:nvPr/>
        </p:nvSpPr>
        <p:spPr>
          <a:xfrm>
            <a:off x="62725" y="3742198"/>
            <a:ext cx="7332000" cy="655800"/>
          </a:xfrm>
          <a:prstGeom prst="rect">
            <a:avLst/>
          </a:prstGeom>
          <a:noFill/>
          <a:ln>
            <a:noFill/>
          </a:ln>
        </p:spPr>
        <p:txBody>
          <a:bodyPr spcFirstLastPara="1" wrap="square" lIns="34275" tIns="34275" rIns="34275" bIns="34275" anchor="t" anchorCtr="0">
            <a:noAutofit/>
          </a:bodyPr>
          <a:lstStyle/>
          <a:p>
            <a:pPr marL="0" lvl="0" indent="0" algn="l" rtl="0">
              <a:spcBef>
                <a:spcPts val="0"/>
              </a:spcBef>
              <a:spcAft>
                <a:spcPts val="0"/>
              </a:spcAft>
              <a:buNone/>
            </a:pPr>
            <a:r>
              <a:rPr lang="en" sz="2500">
                <a:solidFill>
                  <a:srgbClr val="FFFFFF"/>
                </a:solidFill>
                <a:latin typeface="Roboto"/>
                <a:ea typeface="Roboto"/>
                <a:cs typeface="Roboto"/>
                <a:sym typeface="Roboto"/>
              </a:rPr>
              <a:t>Full frame is great, use a scrim for text.</a:t>
            </a:r>
            <a:endParaRPr sz="2300">
              <a:solidFill>
                <a:srgbClr val="FFFFFF"/>
              </a:solidFill>
              <a:latin typeface="Roboto"/>
              <a:ea typeface="Roboto"/>
              <a:cs typeface="Roboto"/>
              <a:sym typeface="Roboto"/>
            </a:endParaRPr>
          </a:p>
          <a:p>
            <a:pPr marL="0" lvl="0" indent="0" algn="l" rtl="0">
              <a:spcBef>
                <a:spcPts val="0"/>
              </a:spcBef>
              <a:spcAft>
                <a:spcPts val="0"/>
              </a:spcAft>
              <a:buNone/>
            </a:pPr>
            <a:endParaRPr sz="2500">
              <a:solidFill>
                <a:srgbClr val="FFFFFF"/>
              </a:solidFill>
              <a:latin typeface="Roboto"/>
              <a:ea typeface="Roboto"/>
              <a:cs typeface="Roboto"/>
              <a:sym typeface="Roboto"/>
            </a:endParaRP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matchingName="Blank With Logo">
  <p:cSld name="BLANK_1">
    <p:spTree>
      <p:nvGrpSpPr>
        <p:cNvPr id="1" name="Shape 604"/>
        <p:cNvGrpSpPr/>
        <p:nvPr/>
      </p:nvGrpSpPr>
      <p:grpSpPr>
        <a:xfrm>
          <a:off x="0" y="0"/>
          <a:ext cx="0" cy="0"/>
          <a:chOff x="0" y="0"/>
          <a:chExt cx="0" cy="0"/>
        </a:xfrm>
      </p:grpSpPr>
      <p:pic>
        <p:nvPicPr>
          <p:cNvPr id="605" name="Google Shape;605;p133"/>
          <p:cNvPicPr preferRelativeResize="0"/>
          <p:nvPr/>
        </p:nvPicPr>
        <p:blipFill>
          <a:blip r:embed="rId2">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matchingName="Transition Slide 1 - Dark Gray">
  <p:cSld name="CUSTOM_16">
    <p:bg>
      <p:bgPr>
        <a:solidFill>
          <a:srgbClr val="000000"/>
        </a:solidFill>
        <a:effectLst/>
      </p:bgPr>
    </p:bg>
    <p:spTree>
      <p:nvGrpSpPr>
        <p:cNvPr id="1" name="Shape 606"/>
        <p:cNvGrpSpPr/>
        <p:nvPr/>
      </p:nvGrpSpPr>
      <p:grpSpPr>
        <a:xfrm>
          <a:off x="0" y="0"/>
          <a:ext cx="0" cy="0"/>
          <a:chOff x="0" y="0"/>
          <a:chExt cx="0" cy="0"/>
        </a:xfrm>
      </p:grpSpPr>
      <p:sp>
        <p:nvSpPr>
          <p:cNvPr id="607" name="Google Shape;607;p134"/>
          <p:cNvSpPr txBox="1">
            <a:spLocks noGrp="1"/>
          </p:cNvSpPr>
          <p:nvPr>
            <p:ph type="title"/>
          </p:nvPr>
        </p:nvSpPr>
        <p:spPr>
          <a:xfrm>
            <a:off x="555575" y="1742550"/>
            <a:ext cx="7046100" cy="942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600">
                <a:solidFill>
                  <a:srgbClr val="FFFFFF"/>
                </a:solidFill>
                <a:latin typeface="Roboto"/>
                <a:ea typeface="Roboto"/>
                <a:cs typeface="Roboto"/>
                <a:sym typeface="Roboto"/>
              </a:defRPr>
            </a:lvl1pPr>
            <a:lvl2pPr lvl="1" rtl="0">
              <a:spcBef>
                <a:spcPts val="0"/>
              </a:spcBef>
              <a:spcAft>
                <a:spcPts val="0"/>
              </a:spcAft>
              <a:buNone/>
              <a:defRPr sz="3600">
                <a:solidFill>
                  <a:srgbClr val="FFFFFF"/>
                </a:solidFill>
                <a:latin typeface="Roboto"/>
                <a:ea typeface="Roboto"/>
                <a:cs typeface="Roboto"/>
                <a:sym typeface="Roboto"/>
              </a:defRPr>
            </a:lvl2pPr>
            <a:lvl3pPr lvl="2" rtl="0">
              <a:spcBef>
                <a:spcPts val="0"/>
              </a:spcBef>
              <a:spcAft>
                <a:spcPts val="0"/>
              </a:spcAft>
              <a:buNone/>
              <a:defRPr sz="3600">
                <a:solidFill>
                  <a:srgbClr val="FFFFFF"/>
                </a:solidFill>
                <a:latin typeface="Roboto"/>
                <a:ea typeface="Roboto"/>
                <a:cs typeface="Roboto"/>
                <a:sym typeface="Roboto"/>
              </a:defRPr>
            </a:lvl3pPr>
            <a:lvl4pPr lvl="3" rtl="0">
              <a:spcBef>
                <a:spcPts val="0"/>
              </a:spcBef>
              <a:spcAft>
                <a:spcPts val="0"/>
              </a:spcAft>
              <a:buNone/>
              <a:defRPr sz="3600">
                <a:solidFill>
                  <a:srgbClr val="FFFFFF"/>
                </a:solidFill>
                <a:latin typeface="Roboto"/>
                <a:ea typeface="Roboto"/>
                <a:cs typeface="Roboto"/>
                <a:sym typeface="Roboto"/>
              </a:defRPr>
            </a:lvl4pPr>
            <a:lvl5pPr lvl="4" rtl="0">
              <a:spcBef>
                <a:spcPts val="0"/>
              </a:spcBef>
              <a:spcAft>
                <a:spcPts val="0"/>
              </a:spcAft>
              <a:buNone/>
              <a:defRPr sz="3600">
                <a:solidFill>
                  <a:srgbClr val="FFFFFF"/>
                </a:solidFill>
                <a:latin typeface="Roboto"/>
                <a:ea typeface="Roboto"/>
                <a:cs typeface="Roboto"/>
                <a:sym typeface="Roboto"/>
              </a:defRPr>
            </a:lvl5pPr>
            <a:lvl6pPr lvl="5" rtl="0">
              <a:spcBef>
                <a:spcPts val="0"/>
              </a:spcBef>
              <a:spcAft>
                <a:spcPts val="0"/>
              </a:spcAft>
              <a:buNone/>
              <a:defRPr sz="3600">
                <a:solidFill>
                  <a:srgbClr val="FFFFFF"/>
                </a:solidFill>
                <a:latin typeface="Roboto"/>
                <a:ea typeface="Roboto"/>
                <a:cs typeface="Roboto"/>
                <a:sym typeface="Roboto"/>
              </a:defRPr>
            </a:lvl6pPr>
            <a:lvl7pPr lvl="6" rtl="0">
              <a:spcBef>
                <a:spcPts val="0"/>
              </a:spcBef>
              <a:spcAft>
                <a:spcPts val="0"/>
              </a:spcAft>
              <a:buNone/>
              <a:defRPr sz="3600">
                <a:solidFill>
                  <a:srgbClr val="FFFFFF"/>
                </a:solidFill>
                <a:latin typeface="Roboto"/>
                <a:ea typeface="Roboto"/>
                <a:cs typeface="Roboto"/>
                <a:sym typeface="Roboto"/>
              </a:defRPr>
            </a:lvl7pPr>
            <a:lvl8pPr lvl="7" rtl="0">
              <a:spcBef>
                <a:spcPts val="0"/>
              </a:spcBef>
              <a:spcAft>
                <a:spcPts val="0"/>
              </a:spcAft>
              <a:buNone/>
              <a:defRPr sz="3600">
                <a:solidFill>
                  <a:srgbClr val="FFFFFF"/>
                </a:solidFill>
                <a:latin typeface="Roboto"/>
                <a:ea typeface="Roboto"/>
                <a:cs typeface="Roboto"/>
                <a:sym typeface="Roboto"/>
              </a:defRPr>
            </a:lvl8pPr>
            <a:lvl9pPr lvl="8" rtl="0">
              <a:spcBef>
                <a:spcPts val="0"/>
              </a:spcBef>
              <a:spcAft>
                <a:spcPts val="0"/>
              </a:spcAft>
              <a:buNone/>
              <a:defRPr sz="3600">
                <a:solidFill>
                  <a:srgbClr val="FFFFFF"/>
                </a:solidFill>
                <a:latin typeface="Roboto"/>
                <a:ea typeface="Roboto"/>
                <a:cs typeface="Roboto"/>
                <a:sym typeface="Roboto"/>
              </a:defRPr>
            </a:lvl9pPr>
          </a:lstStyle>
          <a:p>
            <a:endParaRPr/>
          </a:p>
        </p:txBody>
      </p:sp>
      <p:sp>
        <p:nvSpPr>
          <p:cNvPr id="608" name="Google Shape;608;p134"/>
          <p:cNvSpPr txBox="1">
            <a:spLocks noGrp="1"/>
          </p:cNvSpPr>
          <p:nvPr>
            <p:ph type="subTitle" idx="1"/>
          </p:nvPr>
        </p:nvSpPr>
        <p:spPr>
          <a:xfrm>
            <a:off x="630950" y="2491775"/>
            <a:ext cx="3990300" cy="15153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latin typeface="Roboto"/>
                <a:ea typeface="Roboto"/>
                <a:cs typeface="Roboto"/>
                <a:sym typeface="Roboto"/>
              </a:defRPr>
            </a:lvl1pPr>
            <a:lvl2pPr lvl="1" rtl="0">
              <a:spcBef>
                <a:spcPts val="1200"/>
              </a:spcBef>
              <a:spcAft>
                <a:spcPts val="0"/>
              </a:spcAft>
              <a:buNone/>
              <a:defRPr>
                <a:solidFill>
                  <a:srgbClr val="FFFFFF"/>
                </a:solidFill>
              </a:defRPr>
            </a:lvl2pPr>
            <a:lvl3pPr lvl="2" rtl="0">
              <a:spcBef>
                <a:spcPts val="1200"/>
              </a:spcBef>
              <a:spcAft>
                <a:spcPts val="0"/>
              </a:spcAft>
              <a:buNone/>
              <a:defRPr>
                <a:solidFill>
                  <a:srgbClr val="FFFFFF"/>
                </a:solidFill>
              </a:defRPr>
            </a:lvl3pPr>
            <a:lvl4pPr lvl="3" rtl="0">
              <a:spcBef>
                <a:spcPts val="1200"/>
              </a:spcBef>
              <a:spcAft>
                <a:spcPts val="0"/>
              </a:spcAft>
              <a:buNone/>
              <a:defRPr>
                <a:solidFill>
                  <a:srgbClr val="FFFFFF"/>
                </a:solidFill>
              </a:defRPr>
            </a:lvl4pPr>
            <a:lvl5pPr lvl="4" rtl="0">
              <a:spcBef>
                <a:spcPts val="1200"/>
              </a:spcBef>
              <a:spcAft>
                <a:spcPts val="0"/>
              </a:spcAft>
              <a:buNone/>
              <a:defRPr>
                <a:solidFill>
                  <a:srgbClr val="FFFFFF"/>
                </a:solidFill>
              </a:defRPr>
            </a:lvl5pPr>
            <a:lvl6pPr lvl="5" rtl="0">
              <a:spcBef>
                <a:spcPts val="1200"/>
              </a:spcBef>
              <a:spcAft>
                <a:spcPts val="0"/>
              </a:spcAft>
              <a:buNone/>
              <a:defRPr>
                <a:solidFill>
                  <a:srgbClr val="FFFFFF"/>
                </a:solidFill>
              </a:defRPr>
            </a:lvl6pPr>
            <a:lvl7pPr lvl="6" rtl="0">
              <a:spcBef>
                <a:spcPts val="1200"/>
              </a:spcBef>
              <a:spcAft>
                <a:spcPts val="0"/>
              </a:spcAft>
              <a:buNone/>
              <a:defRPr>
                <a:solidFill>
                  <a:srgbClr val="FFFFFF"/>
                </a:solidFill>
              </a:defRPr>
            </a:lvl7pPr>
            <a:lvl8pPr lvl="7" rtl="0">
              <a:spcBef>
                <a:spcPts val="1200"/>
              </a:spcBef>
              <a:spcAft>
                <a:spcPts val="0"/>
              </a:spcAft>
              <a:buNone/>
              <a:defRPr>
                <a:solidFill>
                  <a:srgbClr val="FFFFFF"/>
                </a:solidFill>
              </a:defRPr>
            </a:lvl8pPr>
            <a:lvl9pPr lvl="8" rtl="0">
              <a:spcBef>
                <a:spcPts val="1200"/>
              </a:spcBef>
              <a:spcAft>
                <a:spcPts val="1200"/>
              </a:spcAft>
              <a:buNone/>
              <a:defRPr>
                <a:solidFill>
                  <a:srgbClr val="FFFFFF"/>
                </a:solidFill>
              </a:defRPr>
            </a:lvl9pPr>
          </a:lstStyle>
          <a:p>
            <a:endParaRPr/>
          </a:p>
        </p:txBody>
      </p:sp>
      <p:pic>
        <p:nvPicPr>
          <p:cNvPr id="609" name="Google Shape;609;p134"/>
          <p:cNvPicPr preferRelativeResize="0"/>
          <p:nvPr/>
        </p:nvPicPr>
        <p:blipFill>
          <a:blip r:embed="rId2">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matchingName="Transition Slide 2 - Blue">
  <p:cSld name="CUSTOM_17">
    <p:bg>
      <p:bgPr>
        <a:solidFill>
          <a:srgbClr val="1E88E5"/>
        </a:solidFill>
        <a:effectLst/>
      </p:bgPr>
    </p:bg>
    <p:spTree>
      <p:nvGrpSpPr>
        <p:cNvPr id="1" name="Shape 610"/>
        <p:cNvGrpSpPr/>
        <p:nvPr/>
      </p:nvGrpSpPr>
      <p:grpSpPr>
        <a:xfrm>
          <a:off x="0" y="0"/>
          <a:ext cx="0" cy="0"/>
          <a:chOff x="0" y="0"/>
          <a:chExt cx="0" cy="0"/>
        </a:xfrm>
      </p:grpSpPr>
      <p:sp>
        <p:nvSpPr>
          <p:cNvPr id="611" name="Google Shape;611;p135"/>
          <p:cNvSpPr txBox="1"/>
          <p:nvPr/>
        </p:nvSpPr>
        <p:spPr>
          <a:xfrm>
            <a:off x="887225" y="1680143"/>
            <a:ext cx="4291200" cy="86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3600">
              <a:solidFill>
                <a:schemeClr val="lt1"/>
              </a:solidFill>
              <a:latin typeface="Roboto"/>
              <a:ea typeface="Roboto"/>
              <a:cs typeface="Roboto"/>
              <a:sym typeface="Roboto"/>
            </a:endParaRPr>
          </a:p>
        </p:txBody>
      </p:sp>
      <p:sp>
        <p:nvSpPr>
          <p:cNvPr id="612" name="Google Shape;612;p135"/>
          <p:cNvSpPr txBox="1">
            <a:spLocks noGrp="1"/>
          </p:cNvSpPr>
          <p:nvPr>
            <p:ph type="title"/>
          </p:nvPr>
        </p:nvSpPr>
        <p:spPr>
          <a:xfrm>
            <a:off x="555575" y="1742550"/>
            <a:ext cx="7046100" cy="942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600">
                <a:solidFill>
                  <a:srgbClr val="FFFFFF"/>
                </a:solidFill>
                <a:latin typeface="Roboto"/>
                <a:ea typeface="Roboto"/>
                <a:cs typeface="Roboto"/>
                <a:sym typeface="Roboto"/>
              </a:defRPr>
            </a:lvl1pPr>
            <a:lvl2pPr lvl="1" rtl="0">
              <a:spcBef>
                <a:spcPts val="0"/>
              </a:spcBef>
              <a:spcAft>
                <a:spcPts val="0"/>
              </a:spcAft>
              <a:buNone/>
              <a:defRPr sz="3600">
                <a:solidFill>
                  <a:srgbClr val="FFFFFF"/>
                </a:solidFill>
                <a:latin typeface="Roboto"/>
                <a:ea typeface="Roboto"/>
                <a:cs typeface="Roboto"/>
                <a:sym typeface="Roboto"/>
              </a:defRPr>
            </a:lvl2pPr>
            <a:lvl3pPr lvl="2" rtl="0">
              <a:spcBef>
                <a:spcPts val="0"/>
              </a:spcBef>
              <a:spcAft>
                <a:spcPts val="0"/>
              </a:spcAft>
              <a:buNone/>
              <a:defRPr sz="3600">
                <a:solidFill>
                  <a:srgbClr val="FFFFFF"/>
                </a:solidFill>
                <a:latin typeface="Roboto"/>
                <a:ea typeface="Roboto"/>
                <a:cs typeface="Roboto"/>
                <a:sym typeface="Roboto"/>
              </a:defRPr>
            </a:lvl3pPr>
            <a:lvl4pPr lvl="3" rtl="0">
              <a:spcBef>
                <a:spcPts val="0"/>
              </a:spcBef>
              <a:spcAft>
                <a:spcPts val="0"/>
              </a:spcAft>
              <a:buNone/>
              <a:defRPr sz="3600">
                <a:solidFill>
                  <a:srgbClr val="FFFFFF"/>
                </a:solidFill>
                <a:latin typeface="Roboto"/>
                <a:ea typeface="Roboto"/>
                <a:cs typeface="Roboto"/>
                <a:sym typeface="Roboto"/>
              </a:defRPr>
            </a:lvl4pPr>
            <a:lvl5pPr lvl="4" rtl="0">
              <a:spcBef>
                <a:spcPts val="0"/>
              </a:spcBef>
              <a:spcAft>
                <a:spcPts val="0"/>
              </a:spcAft>
              <a:buNone/>
              <a:defRPr sz="3600">
                <a:solidFill>
                  <a:srgbClr val="FFFFFF"/>
                </a:solidFill>
                <a:latin typeface="Roboto"/>
                <a:ea typeface="Roboto"/>
                <a:cs typeface="Roboto"/>
                <a:sym typeface="Roboto"/>
              </a:defRPr>
            </a:lvl5pPr>
            <a:lvl6pPr lvl="5" rtl="0">
              <a:spcBef>
                <a:spcPts val="0"/>
              </a:spcBef>
              <a:spcAft>
                <a:spcPts val="0"/>
              </a:spcAft>
              <a:buNone/>
              <a:defRPr sz="3600">
                <a:solidFill>
                  <a:srgbClr val="FFFFFF"/>
                </a:solidFill>
                <a:latin typeface="Roboto"/>
                <a:ea typeface="Roboto"/>
                <a:cs typeface="Roboto"/>
                <a:sym typeface="Roboto"/>
              </a:defRPr>
            </a:lvl6pPr>
            <a:lvl7pPr lvl="6" rtl="0">
              <a:spcBef>
                <a:spcPts val="0"/>
              </a:spcBef>
              <a:spcAft>
                <a:spcPts val="0"/>
              </a:spcAft>
              <a:buNone/>
              <a:defRPr sz="3600">
                <a:solidFill>
                  <a:srgbClr val="FFFFFF"/>
                </a:solidFill>
                <a:latin typeface="Roboto"/>
                <a:ea typeface="Roboto"/>
                <a:cs typeface="Roboto"/>
                <a:sym typeface="Roboto"/>
              </a:defRPr>
            </a:lvl7pPr>
            <a:lvl8pPr lvl="7" rtl="0">
              <a:spcBef>
                <a:spcPts val="0"/>
              </a:spcBef>
              <a:spcAft>
                <a:spcPts val="0"/>
              </a:spcAft>
              <a:buNone/>
              <a:defRPr sz="3600">
                <a:solidFill>
                  <a:srgbClr val="FFFFFF"/>
                </a:solidFill>
                <a:latin typeface="Roboto"/>
                <a:ea typeface="Roboto"/>
                <a:cs typeface="Roboto"/>
                <a:sym typeface="Roboto"/>
              </a:defRPr>
            </a:lvl8pPr>
            <a:lvl9pPr lvl="8" rtl="0">
              <a:spcBef>
                <a:spcPts val="0"/>
              </a:spcBef>
              <a:spcAft>
                <a:spcPts val="0"/>
              </a:spcAft>
              <a:buNone/>
              <a:defRPr sz="3600">
                <a:solidFill>
                  <a:srgbClr val="FFFFFF"/>
                </a:solidFill>
                <a:latin typeface="Roboto"/>
                <a:ea typeface="Roboto"/>
                <a:cs typeface="Roboto"/>
                <a:sym typeface="Roboto"/>
              </a:defRPr>
            </a:lvl9pPr>
          </a:lstStyle>
          <a:p>
            <a:endParaRPr/>
          </a:p>
        </p:txBody>
      </p:sp>
      <p:sp>
        <p:nvSpPr>
          <p:cNvPr id="613" name="Google Shape;613;p135"/>
          <p:cNvSpPr txBox="1">
            <a:spLocks noGrp="1"/>
          </p:cNvSpPr>
          <p:nvPr>
            <p:ph type="subTitle" idx="1"/>
          </p:nvPr>
        </p:nvSpPr>
        <p:spPr>
          <a:xfrm>
            <a:off x="630950" y="2491775"/>
            <a:ext cx="3990300" cy="15153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latin typeface="Roboto"/>
                <a:ea typeface="Roboto"/>
                <a:cs typeface="Roboto"/>
                <a:sym typeface="Roboto"/>
              </a:defRPr>
            </a:lvl1pPr>
            <a:lvl2pPr lvl="1" rtl="0">
              <a:spcBef>
                <a:spcPts val="1200"/>
              </a:spcBef>
              <a:spcAft>
                <a:spcPts val="0"/>
              </a:spcAft>
              <a:buNone/>
              <a:defRPr>
                <a:solidFill>
                  <a:srgbClr val="FFFFFF"/>
                </a:solidFill>
              </a:defRPr>
            </a:lvl2pPr>
            <a:lvl3pPr lvl="2" rtl="0">
              <a:spcBef>
                <a:spcPts val="1200"/>
              </a:spcBef>
              <a:spcAft>
                <a:spcPts val="0"/>
              </a:spcAft>
              <a:buNone/>
              <a:defRPr>
                <a:solidFill>
                  <a:srgbClr val="FFFFFF"/>
                </a:solidFill>
              </a:defRPr>
            </a:lvl3pPr>
            <a:lvl4pPr lvl="3" rtl="0">
              <a:spcBef>
                <a:spcPts val="1200"/>
              </a:spcBef>
              <a:spcAft>
                <a:spcPts val="0"/>
              </a:spcAft>
              <a:buNone/>
              <a:defRPr>
                <a:solidFill>
                  <a:srgbClr val="FFFFFF"/>
                </a:solidFill>
              </a:defRPr>
            </a:lvl4pPr>
            <a:lvl5pPr lvl="4" rtl="0">
              <a:spcBef>
                <a:spcPts val="1200"/>
              </a:spcBef>
              <a:spcAft>
                <a:spcPts val="0"/>
              </a:spcAft>
              <a:buNone/>
              <a:defRPr>
                <a:solidFill>
                  <a:srgbClr val="FFFFFF"/>
                </a:solidFill>
              </a:defRPr>
            </a:lvl5pPr>
            <a:lvl6pPr lvl="5" rtl="0">
              <a:spcBef>
                <a:spcPts val="1200"/>
              </a:spcBef>
              <a:spcAft>
                <a:spcPts val="0"/>
              </a:spcAft>
              <a:buNone/>
              <a:defRPr>
                <a:solidFill>
                  <a:srgbClr val="FFFFFF"/>
                </a:solidFill>
              </a:defRPr>
            </a:lvl6pPr>
            <a:lvl7pPr lvl="6" rtl="0">
              <a:spcBef>
                <a:spcPts val="1200"/>
              </a:spcBef>
              <a:spcAft>
                <a:spcPts val="0"/>
              </a:spcAft>
              <a:buNone/>
              <a:defRPr>
                <a:solidFill>
                  <a:srgbClr val="FFFFFF"/>
                </a:solidFill>
              </a:defRPr>
            </a:lvl7pPr>
            <a:lvl8pPr lvl="7" rtl="0">
              <a:spcBef>
                <a:spcPts val="1200"/>
              </a:spcBef>
              <a:spcAft>
                <a:spcPts val="0"/>
              </a:spcAft>
              <a:buNone/>
              <a:defRPr>
                <a:solidFill>
                  <a:srgbClr val="FFFFFF"/>
                </a:solidFill>
              </a:defRPr>
            </a:lvl8pPr>
            <a:lvl9pPr lvl="8" rtl="0">
              <a:spcBef>
                <a:spcPts val="1200"/>
              </a:spcBef>
              <a:spcAft>
                <a:spcPts val="1200"/>
              </a:spcAft>
              <a:buNone/>
              <a:defRPr>
                <a:solidFill>
                  <a:srgbClr val="FFFFFF"/>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With Logo">
  <p:cSld name="TITLE_1_1">
    <p:bg>
      <p:bgPr>
        <a:solidFill>
          <a:srgbClr val="FFFFFF"/>
        </a:solidFill>
        <a:effectLst/>
      </p:bgPr>
    </p:bg>
    <p:spTree>
      <p:nvGrpSpPr>
        <p:cNvPr id="1" name="Shape 61"/>
        <p:cNvGrpSpPr/>
        <p:nvPr/>
      </p:nvGrpSpPr>
      <p:grpSpPr>
        <a:xfrm>
          <a:off x="0" y="0"/>
          <a:ext cx="0" cy="0"/>
          <a:chOff x="0" y="0"/>
          <a:chExt cx="0" cy="0"/>
        </a:xfrm>
      </p:grpSpPr>
      <p:sp>
        <p:nvSpPr>
          <p:cNvPr id="62" name="Google Shape;62;p15"/>
          <p:cNvSpPr txBox="1">
            <a:spLocks noGrp="1"/>
          </p:cNvSpPr>
          <p:nvPr>
            <p:ph type="subTitle" idx="1"/>
          </p:nvPr>
        </p:nvSpPr>
        <p:spPr>
          <a:xfrm>
            <a:off x="3431225" y="2350500"/>
            <a:ext cx="58536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9E9E9E"/>
              </a:buClr>
              <a:buSzPts val="1800"/>
              <a:buNone/>
              <a:defRPr>
                <a:solidFill>
                  <a:srgbClr val="9E9E9E"/>
                </a:solidFill>
              </a:defRPr>
            </a:lvl1pPr>
            <a:lvl2pPr lvl="1" rtl="0">
              <a:lnSpc>
                <a:spcPct val="100000"/>
              </a:lnSpc>
              <a:spcBef>
                <a:spcPts val="0"/>
              </a:spcBef>
              <a:spcAft>
                <a:spcPts val="0"/>
              </a:spcAft>
              <a:buClr>
                <a:srgbClr val="434343"/>
              </a:buClr>
              <a:buSzPts val="1800"/>
              <a:buNone/>
              <a:defRPr sz="1800">
                <a:solidFill>
                  <a:srgbClr val="434343"/>
                </a:solidFill>
              </a:defRPr>
            </a:lvl2pPr>
            <a:lvl3pPr lvl="2" rtl="0">
              <a:lnSpc>
                <a:spcPct val="100000"/>
              </a:lnSpc>
              <a:spcBef>
                <a:spcPts val="0"/>
              </a:spcBef>
              <a:spcAft>
                <a:spcPts val="0"/>
              </a:spcAft>
              <a:buClr>
                <a:srgbClr val="434343"/>
              </a:buClr>
              <a:buSzPts val="1800"/>
              <a:buNone/>
              <a:defRPr sz="1800">
                <a:solidFill>
                  <a:srgbClr val="434343"/>
                </a:solidFill>
              </a:defRPr>
            </a:lvl3pPr>
            <a:lvl4pPr lvl="3" rtl="0">
              <a:lnSpc>
                <a:spcPct val="100000"/>
              </a:lnSpc>
              <a:spcBef>
                <a:spcPts val="0"/>
              </a:spcBef>
              <a:spcAft>
                <a:spcPts val="0"/>
              </a:spcAft>
              <a:buClr>
                <a:srgbClr val="434343"/>
              </a:buClr>
              <a:buSzPts val="1800"/>
              <a:buNone/>
              <a:defRPr sz="1800">
                <a:solidFill>
                  <a:srgbClr val="434343"/>
                </a:solidFill>
              </a:defRPr>
            </a:lvl4pPr>
            <a:lvl5pPr lvl="4" rtl="0">
              <a:lnSpc>
                <a:spcPct val="100000"/>
              </a:lnSpc>
              <a:spcBef>
                <a:spcPts val="0"/>
              </a:spcBef>
              <a:spcAft>
                <a:spcPts val="0"/>
              </a:spcAft>
              <a:buClr>
                <a:srgbClr val="434343"/>
              </a:buClr>
              <a:buSzPts val="1800"/>
              <a:buNone/>
              <a:defRPr sz="1800">
                <a:solidFill>
                  <a:srgbClr val="434343"/>
                </a:solidFill>
              </a:defRPr>
            </a:lvl5pPr>
            <a:lvl6pPr lvl="5" rtl="0">
              <a:lnSpc>
                <a:spcPct val="100000"/>
              </a:lnSpc>
              <a:spcBef>
                <a:spcPts val="0"/>
              </a:spcBef>
              <a:spcAft>
                <a:spcPts val="0"/>
              </a:spcAft>
              <a:buClr>
                <a:srgbClr val="434343"/>
              </a:buClr>
              <a:buSzPts val="1800"/>
              <a:buNone/>
              <a:defRPr sz="1800">
                <a:solidFill>
                  <a:srgbClr val="434343"/>
                </a:solidFill>
              </a:defRPr>
            </a:lvl6pPr>
            <a:lvl7pPr lvl="6" rtl="0">
              <a:lnSpc>
                <a:spcPct val="100000"/>
              </a:lnSpc>
              <a:spcBef>
                <a:spcPts val="0"/>
              </a:spcBef>
              <a:spcAft>
                <a:spcPts val="0"/>
              </a:spcAft>
              <a:buClr>
                <a:srgbClr val="434343"/>
              </a:buClr>
              <a:buSzPts val="1800"/>
              <a:buNone/>
              <a:defRPr sz="1800">
                <a:solidFill>
                  <a:srgbClr val="434343"/>
                </a:solidFill>
              </a:defRPr>
            </a:lvl7pPr>
            <a:lvl8pPr lvl="7" rtl="0">
              <a:lnSpc>
                <a:spcPct val="100000"/>
              </a:lnSpc>
              <a:spcBef>
                <a:spcPts val="0"/>
              </a:spcBef>
              <a:spcAft>
                <a:spcPts val="0"/>
              </a:spcAft>
              <a:buClr>
                <a:srgbClr val="434343"/>
              </a:buClr>
              <a:buSzPts val="1800"/>
              <a:buNone/>
              <a:defRPr sz="1800">
                <a:solidFill>
                  <a:srgbClr val="434343"/>
                </a:solidFill>
              </a:defRPr>
            </a:lvl8pPr>
            <a:lvl9pPr lvl="8" rtl="0">
              <a:lnSpc>
                <a:spcPct val="100000"/>
              </a:lnSpc>
              <a:spcBef>
                <a:spcPts val="0"/>
              </a:spcBef>
              <a:spcAft>
                <a:spcPts val="0"/>
              </a:spcAft>
              <a:buClr>
                <a:srgbClr val="434343"/>
              </a:buClr>
              <a:buSzPts val="1800"/>
              <a:buNone/>
              <a:defRPr sz="1800">
                <a:solidFill>
                  <a:srgbClr val="434343"/>
                </a:solidFill>
              </a:defRPr>
            </a:lvl9pPr>
          </a:lstStyle>
          <a:p>
            <a:endParaRPr/>
          </a:p>
        </p:txBody>
      </p:sp>
      <p:sp>
        <p:nvSpPr>
          <p:cNvPr id="63" name="Google Shape;63;p15"/>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pic>
        <p:nvPicPr>
          <p:cNvPr id="64" name="Google Shape;64;p15"/>
          <p:cNvPicPr preferRelativeResize="0"/>
          <p:nvPr/>
        </p:nvPicPr>
        <p:blipFill>
          <a:blip r:embed="rId2">
            <a:alphaModFix/>
          </a:blip>
          <a:stretch>
            <a:fillRect/>
          </a:stretch>
        </p:blipFill>
        <p:spPr>
          <a:xfrm>
            <a:off x="731075" y="978006"/>
            <a:ext cx="2655700" cy="2655700"/>
          </a:xfrm>
          <a:prstGeom prst="rect">
            <a:avLst/>
          </a:prstGeom>
          <a:noFill/>
          <a:ln>
            <a:noFill/>
          </a:ln>
        </p:spPr>
      </p:pic>
      <p:sp>
        <p:nvSpPr>
          <p:cNvPr id="65" name="Google Shape;65;p15"/>
          <p:cNvSpPr txBox="1">
            <a:spLocks noGrp="1"/>
          </p:cNvSpPr>
          <p:nvPr>
            <p:ph type="title"/>
          </p:nvPr>
        </p:nvSpPr>
        <p:spPr>
          <a:xfrm>
            <a:off x="3379325" y="365100"/>
            <a:ext cx="5957400" cy="1985400"/>
          </a:xfrm>
          <a:prstGeom prst="rect">
            <a:avLst/>
          </a:prstGeom>
        </p:spPr>
        <p:txBody>
          <a:bodyPr spcFirstLastPara="1" wrap="square" lIns="91425" tIns="91425" rIns="91425" bIns="91425" anchor="b" anchorCtr="0">
            <a:noAutofit/>
          </a:bodyPr>
          <a:lstStyle>
            <a:lvl1pPr lvl="0">
              <a:spcBef>
                <a:spcPts val="0"/>
              </a:spcBef>
              <a:spcAft>
                <a:spcPts val="0"/>
              </a:spcAft>
              <a:buNone/>
              <a:defRPr sz="3600"/>
            </a:lvl1pPr>
            <a:lvl2pPr lvl="1">
              <a:spcBef>
                <a:spcPts val="0"/>
              </a:spcBef>
              <a:spcAft>
                <a:spcPts val="0"/>
              </a:spcAft>
              <a:buNone/>
              <a:defRPr sz="3600"/>
            </a:lvl2pPr>
            <a:lvl3pPr lvl="2">
              <a:spcBef>
                <a:spcPts val="0"/>
              </a:spcBef>
              <a:spcAft>
                <a:spcPts val="0"/>
              </a:spcAft>
              <a:buNone/>
              <a:defRPr sz="3600"/>
            </a:lvl3pPr>
            <a:lvl4pPr lvl="3">
              <a:spcBef>
                <a:spcPts val="0"/>
              </a:spcBef>
              <a:spcAft>
                <a:spcPts val="0"/>
              </a:spcAft>
              <a:buNone/>
              <a:defRPr sz="3600"/>
            </a:lvl4pPr>
            <a:lvl5pPr lvl="4">
              <a:spcBef>
                <a:spcPts val="0"/>
              </a:spcBef>
              <a:spcAft>
                <a:spcPts val="0"/>
              </a:spcAft>
              <a:buNone/>
              <a:defRPr sz="3600"/>
            </a:lvl5pPr>
            <a:lvl6pPr lvl="5">
              <a:spcBef>
                <a:spcPts val="0"/>
              </a:spcBef>
              <a:spcAft>
                <a:spcPts val="0"/>
              </a:spcAft>
              <a:buNone/>
              <a:defRPr sz="3600"/>
            </a:lvl6pPr>
            <a:lvl7pPr lvl="6">
              <a:spcBef>
                <a:spcPts val="0"/>
              </a:spcBef>
              <a:spcAft>
                <a:spcPts val="0"/>
              </a:spcAft>
              <a:buNone/>
              <a:defRPr sz="3600"/>
            </a:lvl7pPr>
            <a:lvl8pPr lvl="7">
              <a:spcBef>
                <a:spcPts val="0"/>
              </a:spcBef>
              <a:spcAft>
                <a:spcPts val="0"/>
              </a:spcAft>
              <a:buNone/>
              <a:defRPr sz="3600"/>
            </a:lvl8pPr>
            <a:lvl9pPr lvl="8">
              <a:spcBef>
                <a:spcPts val="0"/>
              </a:spcBef>
              <a:spcAft>
                <a:spcPts val="0"/>
              </a:spcAft>
              <a:buNone/>
              <a:defRPr sz="3600"/>
            </a:lvl9pPr>
          </a:lstStyle>
          <a:p>
            <a:endParaRPr/>
          </a:p>
        </p:txBody>
      </p:sp>
      <p:pic>
        <p:nvPicPr>
          <p:cNvPr id="66" name="Google Shape;66;p15"/>
          <p:cNvPicPr preferRelativeResize="0"/>
          <p:nvPr/>
        </p:nvPicPr>
        <p:blipFill>
          <a:blip r:embed="rId3">
            <a:alphaModFix/>
          </a:blip>
          <a:stretch>
            <a:fillRect/>
          </a:stretch>
        </p:blipFill>
        <p:spPr>
          <a:xfrm>
            <a:off x="152425" y="4796218"/>
            <a:ext cx="598000" cy="229632"/>
          </a:xfrm>
          <a:prstGeom prst="rect">
            <a:avLst/>
          </a:prstGeom>
          <a:noFill/>
          <a:ln>
            <a:noFill/>
          </a:ln>
        </p:spPr>
      </p:pic>
      <p:sp>
        <p:nvSpPr>
          <p:cNvPr id="67" name="Google Shape;67;p15"/>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matchingName="Transition Slide 3 - Light Gray">
  <p:cSld name="CUSTOM_16_1_1">
    <p:bg>
      <p:bgPr>
        <a:solidFill>
          <a:srgbClr val="EEEEEE"/>
        </a:solidFill>
        <a:effectLst/>
      </p:bgPr>
    </p:bg>
    <p:spTree>
      <p:nvGrpSpPr>
        <p:cNvPr id="1" name="Shape 614"/>
        <p:cNvGrpSpPr/>
        <p:nvPr/>
      </p:nvGrpSpPr>
      <p:grpSpPr>
        <a:xfrm>
          <a:off x="0" y="0"/>
          <a:ext cx="0" cy="0"/>
          <a:chOff x="0" y="0"/>
          <a:chExt cx="0" cy="0"/>
        </a:xfrm>
      </p:grpSpPr>
      <p:sp>
        <p:nvSpPr>
          <p:cNvPr id="615" name="Google Shape;615;p136"/>
          <p:cNvSpPr txBox="1"/>
          <p:nvPr/>
        </p:nvSpPr>
        <p:spPr>
          <a:xfrm>
            <a:off x="609600" y="1659900"/>
            <a:ext cx="8330700" cy="1406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sz="4800">
              <a:solidFill>
                <a:srgbClr val="595959"/>
              </a:solidFill>
              <a:latin typeface="Roboto Light"/>
              <a:ea typeface="Roboto Light"/>
              <a:cs typeface="Roboto Light"/>
              <a:sym typeface="Roboto Light"/>
            </a:endParaRPr>
          </a:p>
        </p:txBody>
      </p:sp>
      <p:sp>
        <p:nvSpPr>
          <p:cNvPr id="616" name="Google Shape;616;p136"/>
          <p:cNvSpPr txBox="1">
            <a:spLocks noGrp="1"/>
          </p:cNvSpPr>
          <p:nvPr>
            <p:ph type="title"/>
          </p:nvPr>
        </p:nvSpPr>
        <p:spPr>
          <a:xfrm>
            <a:off x="552025" y="1738250"/>
            <a:ext cx="7494900" cy="1565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600">
                <a:solidFill>
                  <a:srgbClr val="1976D2"/>
                </a:solidFill>
                <a:latin typeface="Roboto"/>
                <a:ea typeface="Roboto"/>
                <a:cs typeface="Roboto"/>
                <a:sym typeface="Roboto"/>
              </a:defRPr>
            </a:lvl1pPr>
            <a:lvl2pPr lvl="1" rtl="0">
              <a:spcBef>
                <a:spcPts val="0"/>
              </a:spcBef>
              <a:spcAft>
                <a:spcPts val="0"/>
              </a:spcAft>
              <a:buNone/>
              <a:defRPr>
                <a:solidFill>
                  <a:srgbClr val="1976D2"/>
                </a:solidFill>
                <a:latin typeface="Roboto"/>
                <a:ea typeface="Roboto"/>
                <a:cs typeface="Roboto"/>
                <a:sym typeface="Roboto"/>
              </a:defRPr>
            </a:lvl2pPr>
            <a:lvl3pPr lvl="2" rtl="0">
              <a:spcBef>
                <a:spcPts val="0"/>
              </a:spcBef>
              <a:spcAft>
                <a:spcPts val="0"/>
              </a:spcAft>
              <a:buNone/>
              <a:defRPr>
                <a:solidFill>
                  <a:srgbClr val="1976D2"/>
                </a:solidFill>
                <a:latin typeface="Roboto"/>
                <a:ea typeface="Roboto"/>
                <a:cs typeface="Roboto"/>
                <a:sym typeface="Roboto"/>
              </a:defRPr>
            </a:lvl3pPr>
            <a:lvl4pPr lvl="3" rtl="0">
              <a:spcBef>
                <a:spcPts val="0"/>
              </a:spcBef>
              <a:spcAft>
                <a:spcPts val="0"/>
              </a:spcAft>
              <a:buNone/>
              <a:defRPr>
                <a:solidFill>
                  <a:srgbClr val="1976D2"/>
                </a:solidFill>
                <a:latin typeface="Roboto"/>
                <a:ea typeface="Roboto"/>
                <a:cs typeface="Roboto"/>
                <a:sym typeface="Roboto"/>
              </a:defRPr>
            </a:lvl4pPr>
            <a:lvl5pPr lvl="4" rtl="0">
              <a:spcBef>
                <a:spcPts val="0"/>
              </a:spcBef>
              <a:spcAft>
                <a:spcPts val="0"/>
              </a:spcAft>
              <a:buNone/>
              <a:defRPr>
                <a:solidFill>
                  <a:srgbClr val="1976D2"/>
                </a:solidFill>
                <a:latin typeface="Roboto"/>
                <a:ea typeface="Roboto"/>
                <a:cs typeface="Roboto"/>
                <a:sym typeface="Roboto"/>
              </a:defRPr>
            </a:lvl5pPr>
            <a:lvl6pPr lvl="5" rtl="0">
              <a:spcBef>
                <a:spcPts val="0"/>
              </a:spcBef>
              <a:spcAft>
                <a:spcPts val="0"/>
              </a:spcAft>
              <a:buNone/>
              <a:defRPr>
                <a:solidFill>
                  <a:srgbClr val="1976D2"/>
                </a:solidFill>
                <a:latin typeface="Roboto"/>
                <a:ea typeface="Roboto"/>
                <a:cs typeface="Roboto"/>
                <a:sym typeface="Roboto"/>
              </a:defRPr>
            </a:lvl6pPr>
            <a:lvl7pPr lvl="6" rtl="0">
              <a:spcBef>
                <a:spcPts val="0"/>
              </a:spcBef>
              <a:spcAft>
                <a:spcPts val="0"/>
              </a:spcAft>
              <a:buNone/>
              <a:defRPr>
                <a:solidFill>
                  <a:srgbClr val="1976D2"/>
                </a:solidFill>
                <a:latin typeface="Roboto"/>
                <a:ea typeface="Roboto"/>
                <a:cs typeface="Roboto"/>
                <a:sym typeface="Roboto"/>
              </a:defRPr>
            </a:lvl7pPr>
            <a:lvl8pPr lvl="7" rtl="0">
              <a:spcBef>
                <a:spcPts val="0"/>
              </a:spcBef>
              <a:spcAft>
                <a:spcPts val="0"/>
              </a:spcAft>
              <a:buNone/>
              <a:defRPr>
                <a:solidFill>
                  <a:srgbClr val="1976D2"/>
                </a:solidFill>
                <a:latin typeface="Roboto"/>
                <a:ea typeface="Roboto"/>
                <a:cs typeface="Roboto"/>
                <a:sym typeface="Roboto"/>
              </a:defRPr>
            </a:lvl8pPr>
            <a:lvl9pPr lvl="8" rtl="0">
              <a:spcBef>
                <a:spcPts val="0"/>
              </a:spcBef>
              <a:spcAft>
                <a:spcPts val="0"/>
              </a:spcAft>
              <a:buNone/>
              <a:defRPr>
                <a:solidFill>
                  <a:srgbClr val="1976D2"/>
                </a:solidFill>
                <a:latin typeface="Roboto"/>
                <a:ea typeface="Roboto"/>
                <a:cs typeface="Roboto"/>
                <a:sym typeface="Roboto"/>
              </a:defRPr>
            </a:lvl9pPr>
          </a:lstStyle>
          <a:p>
            <a:endParaRPr/>
          </a:p>
        </p:txBody>
      </p:sp>
      <p:sp>
        <p:nvSpPr>
          <p:cNvPr id="617" name="Google Shape;617;p136"/>
          <p:cNvSpPr txBox="1">
            <a:spLocks noGrp="1"/>
          </p:cNvSpPr>
          <p:nvPr>
            <p:ph type="subTitle" idx="1"/>
          </p:nvPr>
        </p:nvSpPr>
        <p:spPr>
          <a:xfrm>
            <a:off x="630950" y="2491775"/>
            <a:ext cx="3990300" cy="15153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595959"/>
                </a:solidFill>
                <a:latin typeface="Roboto"/>
                <a:ea typeface="Roboto"/>
                <a:cs typeface="Roboto"/>
                <a:sym typeface="Roboto"/>
              </a:defRPr>
            </a:lvl1pPr>
            <a:lvl2pPr lvl="1" rtl="0">
              <a:spcBef>
                <a:spcPts val="1200"/>
              </a:spcBef>
              <a:spcAft>
                <a:spcPts val="0"/>
              </a:spcAft>
              <a:buNone/>
              <a:defRPr>
                <a:solidFill>
                  <a:srgbClr val="595959"/>
                </a:solidFill>
              </a:defRPr>
            </a:lvl2pPr>
            <a:lvl3pPr lvl="2" rtl="0">
              <a:spcBef>
                <a:spcPts val="1200"/>
              </a:spcBef>
              <a:spcAft>
                <a:spcPts val="0"/>
              </a:spcAft>
              <a:buNone/>
              <a:defRPr>
                <a:solidFill>
                  <a:srgbClr val="595959"/>
                </a:solidFill>
              </a:defRPr>
            </a:lvl3pPr>
            <a:lvl4pPr lvl="3" rtl="0">
              <a:spcBef>
                <a:spcPts val="1200"/>
              </a:spcBef>
              <a:spcAft>
                <a:spcPts val="0"/>
              </a:spcAft>
              <a:buNone/>
              <a:defRPr>
                <a:solidFill>
                  <a:srgbClr val="595959"/>
                </a:solidFill>
              </a:defRPr>
            </a:lvl4pPr>
            <a:lvl5pPr lvl="4" rtl="0">
              <a:spcBef>
                <a:spcPts val="1200"/>
              </a:spcBef>
              <a:spcAft>
                <a:spcPts val="0"/>
              </a:spcAft>
              <a:buNone/>
              <a:defRPr>
                <a:solidFill>
                  <a:srgbClr val="595959"/>
                </a:solidFill>
              </a:defRPr>
            </a:lvl5pPr>
            <a:lvl6pPr lvl="5" rtl="0">
              <a:spcBef>
                <a:spcPts val="1200"/>
              </a:spcBef>
              <a:spcAft>
                <a:spcPts val="0"/>
              </a:spcAft>
              <a:buNone/>
              <a:defRPr>
                <a:solidFill>
                  <a:srgbClr val="595959"/>
                </a:solidFill>
              </a:defRPr>
            </a:lvl6pPr>
            <a:lvl7pPr lvl="6" rtl="0">
              <a:spcBef>
                <a:spcPts val="1200"/>
              </a:spcBef>
              <a:spcAft>
                <a:spcPts val="0"/>
              </a:spcAft>
              <a:buNone/>
              <a:defRPr>
                <a:solidFill>
                  <a:srgbClr val="595959"/>
                </a:solidFill>
              </a:defRPr>
            </a:lvl7pPr>
            <a:lvl8pPr lvl="7" rtl="0">
              <a:spcBef>
                <a:spcPts val="1200"/>
              </a:spcBef>
              <a:spcAft>
                <a:spcPts val="0"/>
              </a:spcAft>
              <a:buNone/>
              <a:defRPr>
                <a:solidFill>
                  <a:srgbClr val="595959"/>
                </a:solidFill>
              </a:defRPr>
            </a:lvl8pPr>
            <a:lvl9pPr lvl="8" rtl="0">
              <a:spcBef>
                <a:spcPts val="1200"/>
              </a:spcBef>
              <a:spcAft>
                <a:spcPts val="1200"/>
              </a:spcAft>
              <a:buNone/>
              <a:defRPr>
                <a:solidFill>
                  <a:srgbClr val="595959"/>
                </a:solidFill>
              </a:defRPr>
            </a:lvl9pPr>
          </a:lstStyle>
          <a:p>
            <a:endParaRPr/>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matchingName="2 col">
  <p:cSld name="CUSTOM_11">
    <p:bg>
      <p:bgPr>
        <a:solidFill>
          <a:srgbClr val="1E88E5"/>
        </a:solidFill>
        <a:effectLst/>
      </p:bgPr>
    </p:bg>
    <p:spTree>
      <p:nvGrpSpPr>
        <p:cNvPr id="1" name="Shape 618"/>
        <p:cNvGrpSpPr/>
        <p:nvPr/>
      </p:nvGrpSpPr>
      <p:grpSpPr>
        <a:xfrm>
          <a:off x="0" y="0"/>
          <a:ext cx="0" cy="0"/>
          <a:chOff x="0" y="0"/>
          <a:chExt cx="0" cy="0"/>
        </a:xfrm>
      </p:grpSpPr>
      <p:sp>
        <p:nvSpPr>
          <p:cNvPr id="619" name="Google Shape;619;p137"/>
          <p:cNvSpPr/>
          <p:nvPr/>
        </p:nvSpPr>
        <p:spPr>
          <a:xfrm>
            <a:off x="0" y="0"/>
            <a:ext cx="4572000" cy="5143500"/>
          </a:xfrm>
          <a:prstGeom prst="rect">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37"/>
          <p:cNvSpPr txBox="1">
            <a:spLocks noGrp="1"/>
          </p:cNvSpPr>
          <p:nvPr>
            <p:ph type="title"/>
          </p:nvPr>
        </p:nvSpPr>
        <p:spPr>
          <a:xfrm>
            <a:off x="176350" y="248700"/>
            <a:ext cx="4182600" cy="678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a:solidFill>
                  <a:srgbClr val="FFFFFF"/>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matchingName="3 col">
  <p:cSld name="CUSTOM_12">
    <p:bg>
      <p:bgPr>
        <a:solidFill>
          <a:srgbClr val="1E88E5"/>
        </a:solidFill>
        <a:effectLst/>
      </p:bgPr>
    </p:bg>
    <p:spTree>
      <p:nvGrpSpPr>
        <p:cNvPr id="1" name="Shape 621"/>
        <p:cNvGrpSpPr/>
        <p:nvPr/>
      </p:nvGrpSpPr>
      <p:grpSpPr>
        <a:xfrm>
          <a:off x="0" y="0"/>
          <a:ext cx="0" cy="0"/>
          <a:chOff x="0" y="0"/>
          <a:chExt cx="0" cy="0"/>
        </a:xfrm>
      </p:grpSpPr>
      <p:sp>
        <p:nvSpPr>
          <p:cNvPr id="622" name="Google Shape;622;p138"/>
          <p:cNvSpPr/>
          <p:nvPr/>
        </p:nvSpPr>
        <p:spPr>
          <a:xfrm>
            <a:off x="0" y="0"/>
            <a:ext cx="3042000" cy="5143500"/>
          </a:xfrm>
          <a:prstGeom prst="rect">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38"/>
          <p:cNvSpPr/>
          <p:nvPr/>
        </p:nvSpPr>
        <p:spPr>
          <a:xfrm>
            <a:off x="6102000" y="0"/>
            <a:ext cx="3042000" cy="5143500"/>
          </a:xfrm>
          <a:prstGeom prst="rect">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38"/>
          <p:cNvSpPr txBox="1">
            <a:spLocks noGrp="1"/>
          </p:cNvSpPr>
          <p:nvPr>
            <p:ph type="title"/>
          </p:nvPr>
        </p:nvSpPr>
        <p:spPr>
          <a:xfrm>
            <a:off x="176350" y="248700"/>
            <a:ext cx="2702700" cy="988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a:solidFill>
                  <a:srgbClr val="FFFFFF"/>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25" name="Google Shape;625;p138"/>
          <p:cNvSpPr txBox="1">
            <a:spLocks noGrp="1"/>
          </p:cNvSpPr>
          <p:nvPr>
            <p:ph type="subTitle" idx="1"/>
          </p:nvPr>
        </p:nvSpPr>
        <p:spPr>
          <a:xfrm>
            <a:off x="244150" y="1300600"/>
            <a:ext cx="2315100" cy="26433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defRPr>
            </a:lvl1pPr>
            <a:lvl2pPr lvl="1" rtl="0">
              <a:spcBef>
                <a:spcPts val="1200"/>
              </a:spcBef>
              <a:spcAft>
                <a:spcPts val="0"/>
              </a:spcAft>
              <a:buNone/>
              <a:defRPr>
                <a:solidFill>
                  <a:srgbClr val="FFFFFF"/>
                </a:solidFill>
              </a:defRPr>
            </a:lvl2pPr>
            <a:lvl3pPr lvl="2" rtl="0">
              <a:spcBef>
                <a:spcPts val="1200"/>
              </a:spcBef>
              <a:spcAft>
                <a:spcPts val="0"/>
              </a:spcAft>
              <a:buNone/>
              <a:defRPr>
                <a:solidFill>
                  <a:srgbClr val="FFFFFF"/>
                </a:solidFill>
              </a:defRPr>
            </a:lvl3pPr>
            <a:lvl4pPr lvl="3" rtl="0">
              <a:spcBef>
                <a:spcPts val="1200"/>
              </a:spcBef>
              <a:spcAft>
                <a:spcPts val="0"/>
              </a:spcAft>
              <a:buNone/>
              <a:defRPr>
                <a:solidFill>
                  <a:srgbClr val="FFFFFF"/>
                </a:solidFill>
              </a:defRPr>
            </a:lvl4pPr>
            <a:lvl5pPr lvl="4" rtl="0">
              <a:spcBef>
                <a:spcPts val="1200"/>
              </a:spcBef>
              <a:spcAft>
                <a:spcPts val="0"/>
              </a:spcAft>
              <a:buNone/>
              <a:defRPr>
                <a:solidFill>
                  <a:srgbClr val="FFFFFF"/>
                </a:solidFill>
              </a:defRPr>
            </a:lvl5pPr>
            <a:lvl6pPr lvl="5" rtl="0">
              <a:spcBef>
                <a:spcPts val="1200"/>
              </a:spcBef>
              <a:spcAft>
                <a:spcPts val="0"/>
              </a:spcAft>
              <a:buNone/>
              <a:defRPr>
                <a:solidFill>
                  <a:srgbClr val="FFFFFF"/>
                </a:solidFill>
              </a:defRPr>
            </a:lvl6pPr>
            <a:lvl7pPr lvl="6" rtl="0">
              <a:spcBef>
                <a:spcPts val="1200"/>
              </a:spcBef>
              <a:spcAft>
                <a:spcPts val="0"/>
              </a:spcAft>
              <a:buNone/>
              <a:defRPr>
                <a:solidFill>
                  <a:srgbClr val="FFFFFF"/>
                </a:solidFill>
              </a:defRPr>
            </a:lvl7pPr>
            <a:lvl8pPr lvl="7" rtl="0">
              <a:spcBef>
                <a:spcPts val="1200"/>
              </a:spcBef>
              <a:spcAft>
                <a:spcPts val="0"/>
              </a:spcAft>
              <a:buNone/>
              <a:defRPr>
                <a:solidFill>
                  <a:srgbClr val="FFFFFF"/>
                </a:solidFill>
              </a:defRPr>
            </a:lvl8pPr>
            <a:lvl9pPr lvl="8" rtl="0">
              <a:spcBef>
                <a:spcPts val="1200"/>
              </a:spcBef>
              <a:spcAft>
                <a:spcPts val="1200"/>
              </a:spcAft>
              <a:buNone/>
              <a:defRPr>
                <a:solidFill>
                  <a:srgbClr val="FFFFFF"/>
                </a:solidFill>
              </a:defRPr>
            </a:lvl9pPr>
          </a:lstStyle>
          <a:p>
            <a:endParaRPr/>
          </a:p>
        </p:txBody>
      </p:sp>
      <p:sp>
        <p:nvSpPr>
          <p:cNvPr id="626" name="Google Shape;626;p138"/>
          <p:cNvSpPr txBox="1">
            <a:spLocks noGrp="1"/>
          </p:cNvSpPr>
          <p:nvPr>
            <p:ph type="subTitle" idx="2"/>
          </p:nvPr>
        </p:nvSpPr>
        <p:spPr>
          <a:xfrm>
            <a:off x="3332975" y="316550"/>
            <a:ext cx="2315100" cy="45660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defRPr>
            </a:lvl1pPr>
            <a:lvl2pPr lvl="1" rtl="0">
              <a:spcBef>
                <a:spcPts val="1200"/>
              </a:spcBef>
              <a:spcAft>
                <a:spcPts val="0"/>
              </a:spcAft>
              <a:buNone/>
              <a:defRPr>
                <a:solidFill>
                  <a:srgbClr val="FFFFFF"/>
                </a:solidFill>
              </a:defRPr>
            </a:lvl2pPr>
            <a:lvl3pPr lvl="2" rtl="0">
              <a:spcBef>
                <a:spcPts val="1200"/>
              </a:spcBef>
              <a:spcAft>
                <a:spcPts val="0"/>
              </a:spcAft>
              <a:buNone/>
              <a:defRPr>
                <a:solidFill>
                  <a:srgbClr val="FFFFFF"/>
                </a:solidFill>
              </a:defRPr>
            </a:lvl3pPr>
            <a:lvl4pPr lvl="3" rtl="0">
              <a:spcBef>
                <a:spcPts val="1200"/>
              </a:spcBef>
              <a:spcAft>
                <a:spcPts val="0"/>
              </a:spcAft>
              <a:buNone/>
              <a:defRPr>
                <a:solidFill>
                  <a:srgbClr val="FFFFFF"/>
                </a:solidFill>
              </a:defRPr>
            </a:lvl4pPr>
            <a:lvl5pPr lvl="4" rtl="0">
              <a:spcBef>
                <a:spcPts val="1200"/>
              </a:spcBef>
              <a:spcAft>
                <a:spcPts val="0"/>
              </a:spcAft>
              <a:buNone/>
              <a:defRPr>
                <a:solidFill>
                  <a:srgbClr val="FFFFFF"/>
                </a:solidFill>
              </a:defRPr>
            </a:lvl5pPr>
            <a:lvl6pPr lvl="5" rtl="0">
              <a:spcBef>
                <a:spcPts val="1200"/>
              </a:spcBef>
              <a:spcAft>
                <a:spcPts val="0"/>
              </a:spcAft>
              <a:buNone/>
              <a:defRPr>
                <a:solidFill>
                  <a:srgbClr val="FFFFFF"/>
                </a:solidFill>
              </a:defRPr>
            </a:lvl6pPr>
            <a:lvl7pPr lvl="6" rtl="0">
              <a:spcBef>
                <a:spcPts val="1200"/>
              </a:spcBef>
              <a:spcAft>
                <a:spcPts val="0"/>
              </a:spcAft>
              <a:buNone/>
              <a:defRPr>
                <a:solidFill>
                  <a:srgbClr val="FFFFFF"/>
                </a:solidFill>
              </a:defRPr>
            </a:lvl7pPr>
            <a:lvl8pPr lvl="7" rtl="0">
              <a:spcBef>
                <a:spcPts val="1200"/>
              </a:spcBef>
              <a:spcAft>
                <a:spcPts val="0"/>
              </a:spcAft>
              <a:buNone/>
              <a:defRPr>
                <a:solidFill>
                  <a:srgbClr val="FFFFFF"/>
                </a:solidFill>
              </a:defRPr>
            </a:lvl8pPr>
            <a:lvl9pPr lvl="8" rtl="0">
              <a:spcBef>
                <a:spcPts val="1200"/>
              </a:spcBef>
              <a:spcAft>
                <a:spcPts val="1200"/>
              </a:spcAft>
              <a:buNone/>
              <a:defRPr>
                <a:solidFill>
                  <a:srgbClr val="FFFFFF"/>
                </a:solidFill>
              </a:defRPr>
            </a:lvl9pPr>
          </a:lstStyle>
          <a:p>
            <a:endParaRPr/>
          </a:p>
        </p:txBody>
      </p:sp>
      <p:sp>
        <p:nvSpPr>
          <p:cNvPr id="627" name="Google Shape;627;p138"/>
          <p:cNvSpPr txBox="1">
            <a:spLocks noGrp="1"/>
          </p:cNvSpPr>
          <p:nvPr>
            <p:ph type="subTitle" idx="3"/>
          </p:nvPr>
        </p:nvSpPr>
        <p:spPr>
          <a:xfrm>
            <a:off x="6465450" y="342250"/>
            <a:ext cx="2315100" cy="45660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defRPr>
            </a:lvl1pPr>
            <a:lvl2pPr lvl="1" rtl="0">
              <a:spcBef>
                <a:spcPts val="1200"/>
              </a:spcBef>
              <a:spcAft>
                <a:spcPts val="0"/>
              </a:spcAft>
              <a:buNone/>
              <a:defRPr>
                <a:solidFill>
                  <a:srgbClr val="FFFFFF"/>
                </a:solidFill>
              </a:defRPr>
            </a:lvl2pPr>
            <a:lvl3pPr lvl="2" rtl="0">
              <a:spcBef>
                <a:spcPts val="1200"/>
              </a:spcBef>
              <a:spcAft>
                <a:spcPts val="0"/>
              </a:spcAft>
              <a:buNone/>
              <a:defRPr>
                <a:solidFill>
                  <a:srgbClr val="FFFFFF"/>
                </a:solidFill>
              </a:defRPr>
            </a:lvl3pPr>
            <a:lvl4pPr lvl="3" rtl="0">
              <a:spcBef>
                <a:spcPts val="1200"/>
              </a:spcBef>
              <a:spcAft>
                <a:spcPts val="0"/>
              </a:spcAft>
              <a:buNone/>
              <a:defRPr>
                <a:solidFill>
                  <a:srgbClr val="FFFFFF"/>
                </a:solidFill>
              </a:defRPr>
            </a:lvl4pPr>
            <a:lvl5pPr lvl="4" rtl="0">
              <a:spcBef>
                <a:spcPts val="1200"/>
              </a:spcBef>
              <a:spcAft>
                <a:spcPts val="0"/>
              </a:spcAft>
              <a:buNone/>
              <a:defRPr>
                <a:solidFill>
                  <a:srgbClr val="FFFFFF"/>
                </a:solidFill>
              </a:defRPr>
            </a:lvl5pPr>
            <a:lvl6pPr lvl="5" rtl="0">
              <a:spcBef>
                <a:spcPts val="1200"/>
              </a:spcBef>
              <a:spcAft>
                <a:spcPts val="0"/>
              </a:spcAft>
              <a:buNone/>
              <a:defRPr>
                <a:solidFill>
                  <a:srgbClr val="FFFFFF"/>
                </a:solidFill>
              </a:defRPr>
            </a:lvl6pPr>
            <a:lvl7pPr lvl="6" rtl="0">
              <a:spcBef>
                <a:spcPts val="1200"/>
              </a:spcBef>
              <a:spcAft>
                <a:spcPts val="0"/>
              </a:spcAft>
              <a:buNone/>
              <a:defRPr>
                <a:solidFill>
                  <a:srgbClr val="FFFFFF"/>
                </a:solidFill>
              </a:defRPr>
            </a:lvl7pPr>
            <a:lvl8pPr lvl="7" rtl="0">
              <a:spcBef>
                <a:spcPts val="1200"/>
              </a:spcBef>
              <a:spcAft>
                <a:spcPts val="0"/>
              </a:spcAft>
              <a:buNone/>
              <a:defRPr>
                <a:solidFill>
                  <a:srgbClr val="FFFFFF"/>
                </a:solidFill>
              </a:defRPr>
            </a:lvl8pPr>
            <a:lvl9pPr lvl="8" rtl="0">
              <a:spcBef>
                <a:spcPts val="1200"/>
              </a:spcBef>
              <a:spcAft>
                <a:spcPts val="1200"/>
              </a:spcAft>
              <a:buNone/>
              <a:defRPr>
                <a:solidFill>
                  <a:srgbClr val="FFFFFF"/>
                </a:solidFill>
              </a:defRPr>
            </a:lvl9pPr>
          </a:lstStyle>
          <a:p>
            <a:endParaRPr/>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matchingName="Thank you - White">
  <p:cSld name="BIG_NUMBER_1_1_1_1_1_1_1">
    <p:bg>
      <p:bgPr>
        <a:solidFill>
          <a:srgbClr val="FFFFFF"/>
        </a:solidFill>
        <a:effectLst/>
      </p:bgPr>
    </p:bg>
    <p:spTree>
      <p:nvGrpSpPr>
        <p:cNvPr id="1" name="Shape 628"/>
        <p:cNvGrpSpPr/>
        <p:nvPr/>
      </p:nvGrpSpPr>
      <p:grpSpPr>
        <a:xfrm>
          <a:off x="0" y="0"/>
          <a:ext cx="0" cy="0"/>
          <a:chOff x="0" y="0"/>
          <a:chExt cx="0" cy="0"/>
        </a:xfrm>
      </p:grpSpPr>
      <p:sp>
        <p:nvSpPr>
          <p:cNvPr id="629" name="Google Shape;629;p139"/>
          <p:cNvSpPr txBox="1"/>
          <p:nvPr/>
        </p:nvSpPr>
        <p:spPr>
          <a:xfrm>
            <a:off x="1590150" y="1755443"/>
            <a:ext cx="5963700" cy="88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a:solidFill>
                  <a:srgbClr val="424242"/>
                </a:solidFill>
                <a:latin typeface="Roboto Light"/>
                <a:ea typeface="Roboto Light"/>
                <a:cs typeface="Roboto Light"/>
                <a:sym typeface="Roboto Light"/>
              </a:rPr>
              <a:t>Thank you!</a:t>
            </a:r>
            <a:endParaRPr sz="3600">
              <a:solidFill>
                <a:srgbClr val="424242"/>
              </a:solidFill>
              <a:latin typeface="Roboto Light"/>
              <a:ea typeface="Roboto Light"/>
              <a:cs typeface="Roboto Light"/>
              <a:sym typeface="Roboto Light"/>
            </a:endParaRPr>
          </a:p>
        </p:txBody>
      </p:sp>
      <p:cxnSp>
        <p:nvCxnSpPr>
          <p:cNvPr id="630" name="Google Shape;630;p139"/>
          <p:cNvCxnSpPr/>
          <p:nvPr/>
        </p:nvCxnSpPr>
        <p:spPr>
          <a:xfrm rot="10800000">
            <a:off x="2178600" y="1109800"/>
            <a:ext cx="2062800" cy="0"/>
          </a:xfrm>
          <a:prstGeom prst="straightConnector1">
            <a:avLst/>
          </a:prstGeom>
          <a:noFill/>
          <a:ln w="9525" cap="flat" cmpd="sng">
            <a:solidFill>
              <a:srgbClr val="1E88E5"/>
            </a:solidFill>
            <a:prstDash val="dot"/>
            <a:round/>
            <a:headEnd type="none" w="med" len="med"/>
            <a:tailEnd type="none" w="med" len="med"/>
          </a:ln>
        </p:spPr>
      </p:cxnSp>
      <p:cxnSp>
        <p:nvCxnSpPr>
          <p:cNvPr id="631" name="Google Shape;631;p139"/>
          <p:cNvCxnSpPr/>
          <p:nvPr/>
        </p:nvCxnSpPr>
        <p:spPr>
          <a:xfrm rot="10800000">
            <a:off x="4902600" y="1116500"/>
            <a:ext cx="2062800" cy="0"/>
          </a:xfrm>
          <a:prstGeom prst="straightConnector1">
            <a:avLst/>
          </a:prstGeom>
          <a:noFill/>
          <a:ln w="9525" cap="flat" cmpd="sng">
            <a:solidFill>
              <a:srgbClr val="1E88E5"/>
            </a:solidFill>
            <a:prstDash val="dot"/>
            <a:round/>
            <a:headEnd type="none" w="med" len="med"/>
            <a:tailEnd type="none" w="med" len="med"/>
          </a:ln>
        </p:spPr>
      </p:cxnSp>
      <p:cxnSp>
        <p:nvCxnSpPr>
          <p:cNvPr id="632" name="Google Shape;632;p139"/>
          <p:cNvCxnSpPr/>
          <p:nvPr/>
        </p:nvCxnSpPr>
        <p:spPr>
          <a:xfrm rot="10800000">
            <a:off x="2178525" y="3047475"/>
            <a:ext cx="4806600" cy="0"/>
          </a:xfrm>
          <a:prstGeom prst="straightConnector1">
            <a:avLst/>
          </a:prstGeom>
          <a:noFill/>
          <a:ln w="9525" cap="flat" cmpd="sng">
            <a:solidFill>
              <a:srgbClr val="1E88E5"/>
            </a:solidFill>
            <a:prstDash val="dot"/>
            <a:round/>
            <a:headEnd type="none" w="med" len="med"/>
            <a:tailEnd type="none" w="med" len="med"/>
          </a:ln>
        </p:spPr>
      </p:cxnSp>
      <p:pic>
        <p:nvPicPr>
          <p:cNvPr id="633" name="Google Shape;633;p139"/>
          <p:cNvPicPr preferRelativeResize="0"/>
          <p:nvPr/>
        </p:nvPicPr>
        <p:blipFill>
          <a:blip r:embed="rId2">
            <a:alphaModFix/>
          </a:blip>
          <a:stretch>
            <a:fillRect/>
          </a:stretch>
        </p:blipFill>
        <p:spPr>
          <a:xfrm>
            <a:off x="4393150" y="930950"/>
            <a:ext cx="357700" cy="357700"/>
          </a:xfrm>
          <a:prstGeom prst="rect">
            <a:avLst/>
          </a:prstGeom>
          <a:noFill/>
          <a:ln>
            <a:noFill/>
          </a:ln>
        </p:spPr>
      </p:pic>
      <p:pic>
        <p:nvPicPr>
          <p:cNvPr id="634" name="Google Shape;634;p139"/>
          <p:cNvPicPr preferRelativeResize="0"/>
          <p:nvPr/>
        </p:nvPicPr>
        <p:blipFill>
          <a:blip r:embed="rId3">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matchingName="TITLE_1">
  <p:cSld name="TITLE_1">
    <p:spTree>
      <p:nvGrpSpPr>
        <p:cNvPr id="1" name="Shape 635"/>
        <p:cNvGrpSpPr/>
        <p:nvPr/>
      </p:nvGrpSpPr>
      <p:grpSpPr>
        <a:xfrm>
          <a:off x="0" y="0"/>
          <a:ext cx="0" cy="0"/>
          <a:chOff x="0" y="0"/>
          <a:chExt cx="0" cy="0"/>
        </a:xfrm>
      </p:grpSpPr>
      <p:sp>
        <p:nvSpPr>
          <p:cNvPr id="636" name="Google Shape;636;p14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Char char="●"/>
              <a:defRPr sz="5200"/>
            </a:lvl1pPr>
            <a:lvl2pPr lvl="1" algn="ctr" rtl="0">
              <a:spcBef>
                <a:spcPts val="0"/>
              </a:spcBef>
              <a:spcAft>
                <a:spcPts val="0"/>
              </a:spcAft>
              <a:buSzPts val="5200"/>
              <a:buChar char="○"/>
              <a:defRPr sz="5200"/>
            </a:lvl2pPr>
            <a:lvl3pPr lvl="2" algn="ctr" rtl="0">
              <a:spcBef>
                <a:spcPts val="0"/>
              </a:spcBef>
              <a:spcAft>
                <a:spcPts val="0"/>
              </a:spcAft>
              <a:buSzPts val="5200"/>
              <a:buChar char="■"/>
              <a:defRPr sz="5200"/>
            </a:lvl3pPr>
            <a:lvl4pPr lvl="3" algn="ctr" rtl="0">
              <a:spcBef>
                <a:spcPts val="0"/>
              </a:spcBef>
              <a:spcAft>
                <a:spcPts val="0"/>
              </a:spcAft>
              <a:buSzPts val="5200"/>
              <a:buChar char="●"/>
              <a:defRPr sz="5200"/>
            </a:lvl4pPr>
            <a:lvl5pPr lvl="4" algn="ctr" rtl="0">
              <a:spcBef>
                <a:spcPts val="0"/>
              </a:spcBef>
              <a:spcAft>
                <a:spcPts val="0"/>
              </a:spcAft>
              <a:buSzPts val="5200"/>
              <a:buChar char="○"/>
              <a:defRPr sz="5200"/>
            </a:lvl5pPr>
            <a:lvl6pPr lvl="5" algn="ctr" rtl="0">
              <a:spcBef>
                <a:spcPts val="0"/>
              </a:spcBef>
              <a:spcAft>
                <a:spcPts val="0"/>
              </a:spcAft>
              <a:buSzPts val="5200"/>
              <a:buChar char="■"/>
              <a:defRPr sz="5200"/>
            </a:lvl6pPr>
            <a:lvl7pPr lvl="6" algn="ctr" rtl="0">
              <a:spcBef>
                <a:spcPts val="0"/>
              </a:spcBef>
              <a:spcAft>
                <a:spcPts val="0"/>
              </a:spcAft>
              <a:buSzPts val="5200"/>
              <a:buChar char="●"/>
              <a:defRPr sz="5200"/>
            </a:lvl7pPr>
            <a:lvl8pPr lvl="7" algn="ctr" rtl="0">
              <a:spcBef>
                <a:spcPts val="0"/>
              </a:spcBef>
              <a:spcAft>
                <a:spcPts val="0"/>
              </a:spcAft>
              <a:buSzPts val="5200"/>
              <a:buChar char="○"/>
              <a:defRPr sz="5200"/>
            </a:lvl8pPr>
            <a:lvl9pPr lvl="8" algn="ctr" rtl="0">
              <a:spcBef>
                <a:spcPts val="0"/>
              </a:spcBef>
              <a:spcAft>
                <a:spcPts val="0"/>
              </a:spcAft>
              <a:buSzPts val="5200"/>
              <a:buChar char="■"/>
              <a:defRPr sz="5200"/>
            </a:lvl9pPr>
          </a:lstStyle>
          <a:p>
            <a:endParaRPr/>
          </a:p>
        </p:txBody>
      </p:sp>
      <p:sp>
        <p:nvSpPr>
          <p:cNvPr id="637" name="Google Shape;637;p140"/>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rgbClr val="3C78D8"/>
        </a:solidFill>
        <a:effectLst/>
      </p:bgPr>
    </p:bg>
    <p:spTree>
      <p:nvGrpSpPr>
        <p:cNvPr id="1" name="Shape 638"/>
        <p:cNvGrpSpPr/>
        <p:nvPr/>
      </p:nvGrpSpPr>
      <p:grpSpPr>
        <a:xfrm>
          <a:off x="0" y="0"/>
          <a:ext cx="0" cy="0"/>
          <a:chOff x="0" y="0"/>
          <a:chExt cx="0" cy="0"/>
        </a:xfrm>
      </p:grpSpPr>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matchingName="TITLE_AND_BODY_1">
  <p:cSld name="TITLE_AND_BODY_1">
    <p:spTree>
      <p:nvGrpSpPr>
        <p:cNvPr id="1" name="Shape 639"/>
        <p:cNvGrpSpPr/>
        <p:nvPr/>
      </p:nvGrpSpPr>
      <p:grpSpPr>
        <a:xfrm>
          <a:off x="0" y="0"/>
          <a:ext cx="0" cy="0"/>
          <a:chOff x="0" y="0"/>
          <a:chExt cx="0" cy="0"/>
        </a:xfrm>
      </p:grpSpPr>
      <p:sp>
        <p:nvSpPr>
          <p:cNvPr id="640" name="Google Shape;640;p14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641" name="Google Shape;641;p14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matchingName="TITLE_ONLY_1">
  <p:cSld name="TITLE_ONLY_1">
    <p:spTree>
      <p:nvGrpSpPr>
        <p:cNvPr id="1" name="Shape 642"/>
        <p:cNvGrpSpPr/>
        <p:nvPr/>
      </p:nvGrpSpPr>
      <p:grpSpPr>
        <a:xfrm>
          <a:off x="0" y="0"/>
          <a:ext cx="0" cy="0"/>
          <a:chOff x="0" y="0"/>
          <a:chExt cx="0" cy="0"/>
        </a:xfrm>
      </p:grpSpPr>
      <p:sp>
        <p:nvSpPr>
          <p:cNvPr id="643" name="Google Shape;643;p143"/>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644" name="Google Shape;644;p143"/>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p:cSld name="CUSTOM_20">
    <p:spTree>
      <p:nvGrpSpPr>
        <p:cNvPr id="1" name="Shape 68"/>
        <p:cNvGrpSpPr/>
        <p:nvPr/>
      </p:nvGrpSpPr>
      <p:grpSpPr>
        <a:xfrm>
          <a:off x="0" y="0"/>
          <a:ext cx="0" cy="0"/>
          <a:chOff x="0" y="0"/>
          <a:chExt cx="0" cy="0"/>
        </a:xfrm>
      </p:grpSpPr>
      <p:sp>
        <p:nvSpPr>
          <p:cNvPr id="69" name="Google Shape;69;p16"/>
          <p:cNvSpPr txBox="1">
            <a:spLocks noGrp="1"/>
          </p:cNvSpPr>
          <p:nvPr>
            <p:ph type="title"/>
          </p:nvPr>
        </p:nvSpPr>
        <p:spPr>
          <a:xfrm>
            <a:off x="353575" y="2939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70" name="Google Shape;70;p16"/>
          <p:cNvSpPr txBox="1">
            <a:spLocks noGrp="1"/>
          </p:cNvSpPr>
          <p:nvPr>
            <p:ph type="body" idx="1"/>
          </p:nvPr>
        </p:nvSpPr>
        <p:spPr>
          <a:xfrm>
            <a:off x="353575" y="1060700"/>
            <a:ext cx="8443500" cy="36786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200"/>
              </a:spcBef>
              <a:spcAft>
                <a:spcPts val="0"/>
              </a:spcAft>
              <a:buSzPts val="1400"/>
              <a:buChar char="○"/>
              <a:defRPr/>
            </a:lvl2pPr>
            <a:lvl3pPr marL="1371600" lvl="2" indent="-317500">
              <a:spcBef>
                <a:spcPts val="1200"/>
              </a:spcBef>
              <a:spcAft>
                <a:spcPts val="0"/>
              </a:spcAft>
              <a:buSzPts val="1400"/>
              <a:buChar char="■"/>
              <a:defRPr/>
            </a:lvl3pPr>
            <a:lvl4pPr marL="1828800" lvl="3" indent="-317500">
              <a:spcBef>
                <a:spcPts val="1200"/>
              </a:spcBef>
              <a:spcAft>
                <a:spcPts val="0"/>
              </a:spcAft>
              <a:buSzPts val="1400"/>
              <a:buChar char="●"/>
              <a:defRPr/>
            </a:lvl4pPr>
            <a:lvl5pPr marL="2286000" lvl="4" indent="-317500">
              <a:spcBef>
                <a:spcPts val="1200"/>
              </a:spcBef>
              <a:spcAft>
                <a:spcPts val="0"/>
              </a:spcAft>
              <a:buSzPts val="1400"/>
              <a:buChar char="○"/>
              <a:defRPr/>
            </a:lvl5pPr>
            <a:lvl6pPr marL="2743200" lvl="5" indent="-317500">
              <a:spcBef>
                <a:spcPts val="1200"/>
              </a:spcBef>
              <a:spcAft>
                <a:spcPts val="0"/>
              </a:spcAft>
              <a:buSzPts val="1400"/>
              <a:buChar char="■"/>
              <a:defRPr/>
            </a:lvl6pPr>
            <a:lvl7pPr marL="3200400" lvl="6" indent="-317500">
              <a:spcBef>
                <a:spcPts val="1200"/>
              </a:spcBef>
              <a:spcAft>
                <a:spcPts val="0"/>
              </a:spcAft>
              <a:buSzPts val="1400"/>
              <a:buChar char="●"/>
              <a:defRPr/>
            </a:lvl7pPr>
            <a:lvl8pPr marL="3657600" lvl="7" indent="-317500">
              <a:spcBef>
                <a:spcPts val="1200"/>
              </a:spcBef>
              <a:spcAft>
                <a:spcPts val="0"/>
              </a:spcAft>
              <a:buSzPts val="1400"/>
              <a:buChar char="○"/>
              <a:defRPr/>
            </a:lvl8pPr>
            <a:lvl9pPr marL="4114800" lvl="8" indent="-317500">
              <a:spcBef>
                <a:spcPts val="1200"/>
              </a:spcBef>
              <a:spcAft>
                <a:spcPts val="1200"/>
              </a:spcAft>
              <a:buSzPts val="1400"/>
              <a:buChar char="■"/>
              <a:defRPr/>
            </a:lvl9pPr>
          </a:lstStyle>
          <a:p>
            <a:endParaRPr/>
          </a:p>
        </p:txBody>
      </p:sp>
      <p:pic>
        <p:nvPicPr>
          <p:cNvPr id="71" name="Google Shape;71;p16"/>
          <p:cNvPicPr preferRelativeResize="0"/>
          <p:nvPr/>
        </p:nvPicPr>
        <p:blipFill>
          <a:blip r:embed="rId2">
            <a:alphaModFix/>
          </a:blip>
          <a:stretch>
            <a:fillRect/>
          </a:stretch>
        </p:blipFill>
        <p:spPr>
          <a:xfrm>
            <a:off x="152425" y="4796218"/>
            <a:ext cx="598000" cy="229632"/>
          </a:xfrm>
          <a:prstGeom prst="rect">
            <a:avLst/>
          </a:prstGeom>
          <a:noFill/>
          <a:ln>
            <a:noFill/>
          </a:ln>
        </p:spPr>
      </p:pic>
      <p:sp>
        <p:nvSpPr>
          <p:cNvPr id="72" name="Google Shape;72;p16"/>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 Blue/White">
  <p:cSld name="CUSTOM_15">
    <p:spTree>
      <p:nvGrpSpPr>
        <p:cNvPr id="1" name="Shape 73"/>
        <p:cNvGrpSpPr/>
        <p:nvPr/>
      </p:nvGrpSpPr>
      <p:grpSpPr>
        <a:xfrm>
          <a:off x="0" y="0"/>
          <a:ext cx="0" cy="0"/>
          <a:chOff x="0" y="0"/>
          <a:chExt cx="0" cy="0"/>
        </a:xfrm>
      </p:grpSpPr>
      <p:sp>
        <p:nvSpPr>
          <p:cNvPr id="74" name="Google Shape;74;p17"/>
          <p:cNvSpPr/>
          <p:nvPr/>
        </p:nvSpPr>
        <p:spPr>
          <a:xfrm>
            <a:off x="0" y="-22400"/>
            <a:ext cx="9144000" cy="961500"/>
          </a:xfrm>
          <a:prstGeom prst="rect">
            <a:avLst/>
          </a:prstGeom>
          <a:solidFill>
            <a:srgbClr val="009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7"/>
          <p:cNvSpPr txBox="1">
            <a:spLocks noGrp="1"/>
          </p:cNvSpPr>
          <p:nvPr>
            <p:ph type="title"/>
          </p:nvPr>
        </p:nvSpPr>
        <p:spPr>
          <a:xfrm>
            <a:off x="437600" y="189050"/>
            <a:ext cx="7182300" cy="644400"/>
          </a:xfrm>
          <a:prstGeom prst="rect">
            <a:avLst/>
          </a:prstGeom>
        </p:spPr>
        <p:txBody>
          <a:bodyPr spcFirstLastPara="1" wrap="square" lIns="91425" tIns="91425" rIns="91425" bIns="91425" anchor="t" anchorCtr="0">
            <a:noAutofit/>
          </a:bodyPr>
          <a:lstStyle>
            <a:lvl1pPr lvl="0">
              <a:spcBef>
                <a:spcPts val="0"/>
              </a:spcBef>
              <a:spcAft>
                <a:spcPts val="0"/>
              </a:spcAft>
              <a:buNone/>
              <a:defRPr sz="3000">
                <a:solidFill>
                  <a:srgbClr val="FFFFFF"/>
                </a:solidFill>
                <a:latin typeface="Roboto Light"/>
                <a:ea typeface="Roboto Light"/>
                <a:cs typeface="Roboto Light"/>
                <a:sym typeface="Roboto Light"/>
              </a:defRPr>
            </a:lvl1pPr>
            <a:lvl2pPr lvl="1">
              <a:spcBef>
                <a:spcPts val="0"/>
              </a:spcBef>
              <a:spcAft>
                <a:spcPts val="0"/>
              </a:spcAft>
              <a:buNone/>
              <a:defRPr>
                <a:latin typeface="Roboto Light"/>
                <a:ea typeface="Roboto Light"/>
                <a:cs typeface="Roboto Light"/>
                <a:sym typeface="Roboto Light"/>
              </a:defRPr>
            </a:lvl2pPr>
            <a:lvl3pPr lvl="2">
              <a:spcBef>
                <a:spcPts val="0"/>
              </a:spcBef>
              <a:spcAft>
                <a:spcPts val="0"/>
              </a:spcAft>
              <a:buNone/>
              <a:defRPr>
                <a:latin typeface="Roboto Light"/>
                <a:ea typeface="Roboto Light"/>
                <a:cs typeface="Roboto Light"/>
                <a:sym typeface="Roboto Light"/>
              </a:defRPr>
            </a:lvl3pPr>
            <a:lvl4pPr lvl="3">
              <a:spcBef>
                <a:spcPts val="0"/>
              </a:spcBef>
              <a:spcAft>
                <a:spcPts val="0"/>
              </a:spcAft>
              <a:buNone/>
              <a:defRPr>
                <a:latin typeface="Roboto Light"/>
                <a:ea typeface="Roboto Light"/>
                <a:cs typeface="Roboto Light"/>
                <a:sym typeface="Roboto Light"/>
              </a:defRPr>
            </a:lvl4pPr>
            <a:lvl5pPr lvl="4">
              <a:spcBef>
                <a:spcPts val="0"/>
              </a:spcBef>
              <a:spcAft>
                <a:spcPts val="0"/>
              </a:spcAft>
              <a:buNone/>
              <a:defRPr>
                <a:latin typeface="Roboto Light"/>
                <a:ea typeface="Roboto Light"/>
                <a:cs typeface="Roboto Light"/>
                <a:sym typeface="Roboto Light"/>
              </a:defRPr>
            </a:lvl5pPr>
            <a:lvl6pPr lvl="5">
              <a:spcBef>
                <a:spcPts val="0"/>
              </a:spcBef>
              <a:spcAft>
                <a:spcPts val="0"/>
              </a:spcAft>
              <a:buNone/>
              <a:defRPr>
                <a:latin typeface="Roboto Light"/>
                <a:ea typeface="Roboto Light"/>
                <a:cs typeface="Roboto Light"/>
                <a:sym typeface="Roboto Light"/>
              </a:defRPr>
            </a:lvl6pPr>
            <a:lvl7pPr lvl="6">
              <a:spcBef>
                <a:spcPts val="0"/>
              </a:spcBef>
              <a:spcAft>
                <a:spcPts val="0"/>
              </a:spcAft>
              <a:buNone/>
              <a:defRPr>
                <a:latin typeface="Roboto Light"/>
                <a:ea typeface="Roboto Light"/>
                <a:cs typeface="Roboto Light"/>
                <a:sym typeface="Roboto Light"/>
              </a:defRPr>
            </a:lvl7pPr>
            <a:lvl8pPr lvl="7">
              <a:spcBef>
                <a:spcPts val="0"/>
              </a:spcBef>
              <a:spcAft>
                <a:spcPts val="0"/>
              </a:spcAft>
              <a:buNone/>
              <a:defRPr>
                <a:latin typeface="Roboto Light"/>
                <a:ea typeface="Roboto Light"/>
                <a:cs typeface="Roboto Light"/>
                <a:sym typeface="Roboto Light"/>
              </a:defRPr>
            </a:lvl8pPr>
            <a:lvl9pPr lvl="8">
              <a:spcBef>
                <a:spcPts val="0"/>
              </a:spcBef>
              <a:spcAft>
                <a:spcPts val="0"/>
              </a:spcAft>
              <a:buNone/>
              <a:defRPr>
                <a:latin typeface="Roboto Light"/>
                <a:ea typeface="Roboto Light"/>
                <a:cs typeface="Roboto Light"/>
                <a:sym typeface="Roboto Light"/>
              </a:defRPr>
            </a:lvl9pPr>
          </a:lstStyle>
          <a:p>
            <a:endParaRPr/>
          </a:p>
        </p:txBody>
      </p:sp>
      <p:sp>
        <p:nvSpPr>
          <p:cNvPr id="76" name="Google Shape;76;p17"/>
          <p:cNvSpPr txBox="1">
            <a:spLocks noGrp="1"/>
          </p:cNvSpPr>
          <p:nvPr>
            <p:ph type="body" idx="1"/>
          </p:nvPr>
        </p:nvSpPr>
        <p:spPr>
          <a:xfrm>
            <a:off x="437600" y="1079350"/>
            <a:ext cx="8263500" cy="3703800"/>
          </a:xfrm>
          <a:prstGeom prst="rect">
            <a:avLst/>
          </a:prstGeom>
        </p:spPr>
        <p:txBody>
          <a:bodyPr spcFirstLastPara="1" wrap="square" lIns="91425" tIns="91425" rIns="91425" bIns="91425" anchor="t" anchorCtr="0">
            <a:noAutofit/>
          </a:bodyPr>
          <a:lstStyle>
            <a:lvl1pPr marL="457200" lvl="0" indent="-342900" rtl="0">
              <a:lnSpc>
                <a:spcPct val="115000"/>
              </a:lnSpc>
              <a:spcBef>
                <a:spcPts val="0"/>
              </a:spcBef>
              <a:spcAft>
                <a:spcPts val="0"/>
              </a:spcAft>
              <a:buSzPts val="1800"/>
              <a:buFont typeface="Roboto Light"/>
              <a:buChar char="●"/>
              <a:defRPr sz="1800">
                <a:latin typeface="Roboto Light"/>
                <a:ea typeface="Roboto Light"/>
                <a:cs typeface="Roboto Light"/>
                <a:sym typeface="Roboto Light"/>
              </a:defRPr>
            </a:lvl1pPr>
            <a:lvl2pPr marL="914400" lvl="1"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2pPr>
            <a:lvl3pPr marL="1371600" lvl="2"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3pPr>
            <a:lvl4pPr marL="1828800" lvl="3"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4pPr>
            <a:lvl5pPr marL="2286000" lvl="4"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5pPr>
            <a:lvl6pPr marL="2743200" lvl="5"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6pPr>
            <a:lvl7pPr marL="3200400" lvl="6"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7pPr>
            <a:lvl8pPr marL="3657600" lvl="7"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8pPr>
            <a:lvl9pPr marL="4114800" lvl="8" indent="-317500" rtl="0">
              <a:lnSpc>
                <a:spcPct val="115000"/>
              </a:lnSpc>
              <a:spcBef>
                <a:spcPts val="1200"/>
              </a:spcBef>
              <a:spcAft>
                <a:spcPts val="1200"/>
              </a:spcAft>
              <a:buSzPts val="1400"/>
              <a:buFont typeface="Roboto Light"/>
              <a:buChar char="■"/>
              <a:defRPr>
                <a:latin typeface="Roboto Light"/>
                <a:ea typeface="Roboto Light"/>
                <a:cs typeface="Roboto Light"/>
                <a:sym typeface="Roboto Light"/>
              </a:defRPr>
            </a:lvl9pPr>
          </a:lstStyle>
          <a:p>
            <a:endParaRPr/>
          </a:p>
        </p:txBody>
      </p:sp>
      <p:pic>
        <p:nvPicPr>
          <p:cNvPr id="77" name="Google Shape;77;p17"/>
          <p:cNvPicPr preferRelativeResize="0"/>
          <p:nvPr/>
        </p:nvPicPr>
        <p:blipFill>
          <a:blip r:embed="rId2">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Body - White/Blue">
  <p:cSld name="TITLE_1_2">
    <p:bg>
      <p:bgPr>
        <a:solidFill>
          <a:srgbClr val="1E88E5"/>
        </a:solidFill>
        <a:effectLst/>
      </p:bgPr>
    </p:bg>
    <p:spTree>
      <p:nvGrpSpPr>
        <p:cNvPr id="1" name="Shape 78"/>
        <p:cNvGrpSpPr/>
        <p:nvPr/>
      </p:nvGrpSpPr>
      <p:grpSpPr>
        <a:xfrm>
          <a:off x="0" y="0"/>
          <a:ext cx="0" cy="0"/>
          <a:chOff x="0" y="0"/>
          <a:chExt cx="0" cy="0"/>
        </a:xfrm>
      </p:grpSpPr>
      <p:sp>
        <p:nvSpPr>
          <p:cNvPr id="79" name="Google Shape;79;p18"/>
          <p:cNvSpPr/>
          <p:nvPr/>
        </p:nvSpPr>
        <p:spPr>
          <a:xfrm>
            <a:off x="-30575" y="-20400"/>
            <a:ext cx="9174600" cy="978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8"/>
          <p:cNvSpPr/>
          <p:nvPr/>
        </p:nvSpPr>
        <p:spPr>
          <a:xfrm>
            <a:off x="-15825" y="949575"/>
            <a:ext cx="9174600" cy="4194000"/>
          </a:xfrm>
          <a:prstGeom prst="rect">
            <a:avLst/>
          </a:prstGeom>
          <a:solidFill>
            <a:srgbClr val="009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8"/>
          <p:cNvSpPr txBox="1">
            <a:spLocks noGrp="1"/>
          </p:cNvSpPr>
          <p:nvPr>
            <p:ph type="title"/>
          </p:nvPr>
        </p:nvSpPr>
        <p:spPr>
          <a:xfrm>
            <a:off x="437600" y="178375"/>
            <a:ext cx="7585200" cy="712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a:latin typeface="Roboto Light"/>
                <a:ea typeface="Roboto Light"/>
                <a:cs typeface="Roboto Light"/>
                <a:sym typeface="Roboto Light"/>
              </a:defRPr>
            </a:lvl1pPr>
            <a:lvl2pPr lvl="1" rtl="0">
              <a:spcBef>
                <a:spcPts val="0"/>
              </a:spcBef>
              <a:spcAft>
                <a:spcPts val="0"/>
              </a:spcAft>
              <a:buNone/>
              <a:defRPr>
                <a:latin typeface="Roboto Light"/>
                <a:ea typeface="Roboto Light"/>
                <a:cs typeface="Roboto Light"/>
                <a:sym typeface="Roboto Light"/>
              </a:defRPr>
            </a:lvl2pPr>
            <a:lvl3pPr lvl="2" rtl="0">
              <a:spcBef>
                <a:spcPts val="0"/>
              </a:spcBef>
              <a:spcAft>
                <a:spcPts val="0"/>
              </a:spcAft>
              <a:buNone/>
              <a:defRPr>
                <a:latin typeface="Roboto Light"/>
                <a:ea typeface="Roboto Light"/>
                <a:cs typeface="Roboto Light"/>
                <a:sym typeface="Roboto Light"/>
              </a:defRPr>
            </a:lvl3pPr>
            <a:lvl4pPr lvl="3" rtl="0">
              <a:spcBef>
                <a:spcPts val="0"/>
              </a:spcBef>
              <a:spcAft>
                <a:spcPts val="0"/>
              </a:spcAft>
              <a:buNone/>
              <a:defRPr>
                <a:latin typeface="Roboto Light"/>
                <a:ea typeface="Roboto Light"/>
                <a:cs typeface="Roboto Light"/>
                <a:sym typeface="Roboto Light"/>
              </a:defRPr>
            </a:lvl4pPr>
            <a:lvl5pPr lvl="4" rtl="0">
              <a:spcBef>
                <a:spcPts val="0"/>
              </a:spcBef>
              <a:spcAft>
                <a:spcPts val="0"/>
              </a:spcAft>
              <a:buNone/>
              <a:defRPr>
                <a:latin typeface="Roboto Light"/>
                <a:ea typeface="Roboto Light"/>
                <a:cs typeface="Roboto Light"/>
                <a:sym typeface="Roboto Light"/>
              </a:defRPr>
            </a:lvl5pPr>
            <a:lvl6pPr lvl="5" rtl="0">
              <a:spcBef>
                <a:spcPts val="0"/>
              </a:spcBef>
              <a:spcAft>
                <a:spcPts val="0"/>
              </a:spcAft>
              <a:buNone/>
              <a:defRPr>
                <a:latin typeface="Roboto Light"/>
                <a:ea typeface="Roboto Light"/>
                <a:cs typeface="Roboto Light"/>
                <a:sym typeface="Roboto Light"/>
              </a:defRPr>
            </a:lvl6pPr>
            <a:lvl7pPr lvl="6" rtl="0">
              <a:spcBef>
                <a:spcPts val="0"/>
              </a:spcBef>
              <a:spcAft>
                <a:spcPts val="0"/>
              </a:spcAft>
              <a:buNone/>
              <a:defRPr>
                <a:latin typeface="Roboto Light"/>
                <a:ea typeface="Roboto Light"/>
                <a:cs typeface="Roboto Light"/>
                <a:sym typeface="Roboto Light"/>
              </a:defRPr>
            </a:lvl7pPr>
            <a:lvl8pPr lvl="7" rtl="0">
              <a:spcBef>
                <a:spcPts val="0"/>
              </a:spcBef>
              <a:spcAft>
                <a:spcPts val="0"/>
              </a:spcAft>
              <a:buNone/>
              <a:defRPr>
                <a:latin typeface="Roboto Light"/>
                <a:ea typeface="Roboto Light"/>
                <a:cs typeface="Roboto Light"/>
                <a:sym typeface="Roboto Light"/>
              </a:defRPr>
            </a:lvl8pPr>
            <a:lvl9pPr lvl="8" rtl="0">
              <a:spcBef>
                <a:spcPts val="0"/>
              </a:spcBef>
              <a:spcAft>
                <a:spcPts val="0"/>
              </a:spcAft>
              <a:buNone/>
              <a:defRPr>
                <a:latin typeface="Roboto Light"/>
                <a:ea typeface="Roboto Light"/>
                <a:cs typeface="Roboto Light"/>
                <a:sym typeface="Roboto Light"/>
              </a:defRPr>
            </a:lvl9pPr>
          </a:lstStyle>
          <a:p>
            <a:endParaRPr/>
          </a:p>
        </p:txBody>
      </p:sp>
      <p:sp>
        <p:nvSpPr>
          <p:cNvPr id="82" name="Google Shape;82;p18"/>
          <p:cNvSpPr txBox="1">
            <a:spLocks noGrp="1"/>
          </p:cNvSpPr>
          <p:nvPr>
            <p:ph type="body" idx="1"/>
          </p:nvPr>
        </p:nvSpPr>
        <p:spPr>
          <a:xfrm>
            <a:off x="437600" y="1231750"/>
            <a:ext cx="8263500" cy="3703800"/>
          </a:xfrm>
          <a:prstGeom prst="rect">
            <a:avLst/>
          </a:prstGeom>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rtl="0">
              <a:lnSpc>
                <a:spcPct val="115000"/>
              </a:lnSpc>
              <a:spcBef>
                <a:spcPts val="1200"/>
              </a:spcBef>
              <a:spcAft>
                <a:spcPts val="12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All Blue Background" type="tx">
  <p:cSld name="TITLE_AND_BODY">
    <p:bg>
      <p:bgPr>
        <a:solidFill>
          <a:srgbClr val="1E88E5"/>
        </a:solidFill>
        <a:effectLst/>
      </p:bgPr>
    </p:bg>
    <p:spTree>
      <p:nvGrpSpPr>
        <p:cNvPr id="1" name="Shape 83"/>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84"/>
        <p:cNvGrpSpPr/>
        <p:nvPr/>
      </p:nvGrpSpPr>
      <p:grpSpPr>
        <a:xfrm>
          <a:off x="0" y="0"/>
          <a:ext cx="0" cy="0"/>
          <a:chOff x="0" y="0"/>
          <a:chExt cx="0" cy="0"/>
        </a:xfrm>
      </p:grpSpPr>
      <p:sp>
        <p:nvSpPr>
          <p:cNvPr id="85" name="Google Shape;85;p20"/>
          <p:cNvSpPr txBox="1">
            <a:spLocks noGrp="1"/>
          </p:cNvSpPr>
          <p:nvPr>
            <p:ph type="body" idx="1"/>
          </p:nvPr>
        </p:nvSpPr>
        <p:spPr>
          <a:xfrm>
            <a:off x="457200" y="1200150"/>
            <a:ext cx="3994500" cy="3725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sp>
        <p:nvSpPr>
          <p:cNvPr id="86" name="Google Shape;86;p20"/>
          <p:cNvSpPr txBox="1">
            <a:spLocks noGrp="1"/>
          </p:cNvSpPr>
          <p:nvPr>
            <p:ph type="body" idx="2"/>
          </p:nvPr>
        </p:nvSpPr>
        <p:spPr>
          <a:xfrm>
            <a:off x="4692274" y="1200150"/>
            <a:ext cx="3994500" cy="3725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sp>
        <p:nvSpPr>
          <p:cNvPr id="87" name="Google Shape;87;p20"/>
          <p:cNvSpPr txBox="1">
            <a:spLocks noGrp="1"/>
          </p:cNvSpPr>
          <p:nvPr>
            <p:ph type="title"/>
          </p:nvPr>
        </p:nvSpPr>
        <p:spPr>
          <a:xfrm>
            <a:off x="470275" y="203475"/>
            <a:ext cx="8216400" cy="870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88" name="Google Shape;88;p20"/>
          <p:cNvPicPr preferRelativeResize="0"/>
          <p:nvPr/>
        </p:nvPicPr>
        <p:blipFill>
          <a:blip r:embed="rId2">
            <a:alphaModFix/>
          </a:blip>
          <a:stretch>
            <a:fillRect/>
          </a:stretch>
        </p:blipFill>
        <p:spPr>
          <a:xfrm>
            <a:off x="152425" y="4796218"/>
            <a:ext cx="598000" cy="229632"/>
          </a:xfrm>
          <a:prstGeom prst="rect">
            <a:avLst/>
          </a:prstGeom>
          <a:noFill/>
          <a:ln>
            <a:noFill/>
          </a:ln>
        </p:spPr>
      </p:pic>
      <p:sp>
        <p:nvSpPr>
          <p:cNvPr id="89" name="Google Shape;89;p20"/>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0"/>
        <p:cNvGrpSpPr/>
        <p:nvPr/>
      </p:nvGrpSpPr>
      <p:grpSpPr>
        <a:xfrm>
          <a:off x="0" y="0"/>
          <a:ext cx="0" cy="0"/>
          <a:chOff x="0" y="0"/>
          <a:chExt cx="0" cy="0"/>
        </a:xfrm>
      </p:grpSpPr>
      <p:sp>
        <p:nvSpPr>
          <p:cNvPr id="91" name="Google Shape;91;p21"/>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999999"/>
                </a:solidFill>
                <a:latin typeface="Roboto Mono Light"/>
                <a:ea typeface="Roboto Mono Light"/>
                <a:cs typeface="Roboto Mono Light"/>
                <a:sym typeface="Roboto Mono Light"/>
              </a:rPr>
              <a:t>Confidential + Proprietary</a:t>
            </a:r>
            <a:endParaRPr sz="600">
              <a:solidFill>
                <a:srgbClr val="999999"/>
              </a:solidFill>
              <a:latin typeface="Roboto Mono Light"/>
              <a:ea typeface="Roboto Mono Light"/>
              <a:cs typeface="Roboto Mono Light"/>
              <a:sym typeface="Roboto Mono Light"/>
            </a:endParaRPr>
          </a:p>
        </p:txBody>
      </p:sp>
      <p:sp>
        <p:nvSpPr>
          <p:cNvPr id="92" name="Google Shape;92;p21"/>
          <p:cNvSpPr txBox="1">
            <a:spLocks noGrp="1"/>
          </p:cNvSpPr>
          <p:nvPr>
            <p:ph type="title"/>
          </p:nvPr>
        </p:nvSpPr>
        <p:spPr>
          <a:xfrm>
            <a:off x="470275" y="203475"/>
            <a:ext cx="8216400" cy="870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93" name="Google Shape;93;p21"/>
          <p:cNvPicPr preferRelativeResize="0"/>
          <p:nvPr/>
        </p:nvPicPr>
        <p:blipFill>
          <a:blip r:embed="rId2">
            <a:alphaModFix/>
          </a:blip>
          <a:stretch>
            <a:fillRect/>
          </a:stretch>
        </p:blipFill>
        <p:spPr>
          <a:xfrm>
            <a:off x="152425" y="4796218"/>
            <a:ext cx="598000" cy="229632"/>
          </a:xfrm>
          <a:prstGeom prst="rect">
            <a:avLst/>
          </a:prstGeom>
          <a:noFill/>
          <a:ln>
            <a:noFill/>
          </a:ln>
        </p:spPr>
      </p:pic>
      <p:sp>
        <p:nvSpPr>
          <p:cNvPr id="94" name="Google Shape;94;p21"/>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Desktop Screenshot">
  <p:cSld name="Sample Light Slide_1_1_2_1">
    <p:bg>
      <p:bgPr>
        <a:solidFill>
          <a:srgbClr val="F6F9F8"/>
        </a:solidFill>
        <a:effectLst/>
      </p:bgPr>
    </p:bg>
    <p:spTree>
      <p:nvGrpSpPr>
        <p:cNvPr id="1" name="Shape 95"/>
        <p:cNvGrpSpPr/>
        <p:nvPr/>
      </p:nvGrpSpPr>
      <p:grpSpPr>
        <a:xfrm>
          <a:off x="0" y="0"/>
          <a:ext cx="0" cy="0"/>
          <a:chOff x="0" y="0"/>
          <a:chExt cx="0" cy="0"/>
        </a:xfrm>
      </p:grpSpPr>
      <p:sp>
        <p:nvSpPr>
          <p:cNvPr id="96" name="Google Shape;96;p22"/>
          <p:cNvSpPr/>
          <p:nvPr/>
        </p:nvSpPr>
        <p:spPr>
          <a:xfrm>
            <a:off x="4561022" y="-8475"/>
            <a:ext cx="4620300" cy="5151900"/>
          </a:xfrm>
          <a:prstGeom prst="rect">
            <a:avLst/>
          </a:prstGeom>
          <a:solidFill>
            <a:srgbClr val="1E88E5"/>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latin typeface="Roboto"/>
              <a:ea typeface="Roboto"/>
              <a:cs typeface="Roboto"/>
              <a:sym typeface="Roboto"/>
            </a:endParaRPr>
          </a:p>
        </p:txBody>
      </p:sp>
      <p:pic>
        <p:nvPicPr>
          <p:cNvPr id="97" name="Google Shape;97;p22" descr="Displaying laptop.png"/>
          <p:cNvPicPr preferRelativeResize="0"/>
          <p:nvPr/>
        </p:nvPicPr>
        <p:blipFill rotWithShape="1">
          <a:blip r:embed="rId2">
            <a:alphaModFix/>
          </a:blip>
          <a:srcRect r="35843"/>
          <a:stretch/>
        </p:blipFill>
        <p:spPr>
          <a:xfrm>
            <a:off x="4688184" y="674944"/>
            <a:ext cx="4493213" cy="3793612"/>
          </a:xfrm>
          <a:prstGeom prst="rect">
            <a:avLst/>
          </a:prstGeom>
          <a:noFill/>
          <a:ln>
            <a:noFill/>
          </a:ln>
        </p:spPr>
      </p:pic>
      <p:sp>
        <p:nvSpPr>
          <p:cNvPr id="98" name="Google Shape;98;p22"/>
          <p:cNvSpPr/>
          <p:nvPr/>
        </p:nvSpPr>
        <p:spPr>
          <a:xfrm flipH="1">
            <a:off x="28" y="0"/>
            <a:ext cx="4572000" cy="5143500"/>
          </a:xfrm>
          <a:prstGeom prst="rect">
            <a:avLst/>
          </a:prstGeom>
          <a:solidFill>
            <a:srgbClr val="FFFFFF"/>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99" name="Google Shape;99;p22"/>
          <p:cNvSpPr txBox="1">
            <a:spLocks noGrp="1"/>
          </p:cNvSpPr>
          <p:nvPr>
            <p:ph type="title"/>
          </p:nvPr>
        </p:nvSpPr>
        <p:spPr>
          <a:xfrm>
            <a:off x="311700" y="272100"/>
            <a:ext cx="4301400" cy="98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2500">
                <a:solidFill>
                  <a:srgbClr val="1976D2"/>
                </a:solidFill>
              </a:defRPr>
            </a:lvl1pPr>
            <a:lvl2pPr lvl="1" rtl="0">
              <a:spcBef>
                <a:spcPts val="0"/>
              </a:spcBef>
              <a:spcAft>
                <a:spcPts val="0"/>
              </a:spcAft>
              <a:buNone/>
              <a:defRPr>
                <a:solidFill>
                  <a:srgbClr val="1976D2"/>
                </a:solidFill>
              </a:defRPr>
            </a:lvl2pPr>
            <a:lvl3pPr lvl="2" rtl="0">
              <a:spcBef>
                <a:spcPts val="0"/>
              </a:spcBef>
              <a:spcAft>
                <a:spcPts val="0"/>
              </a:spcAft>
              <a:buNone/>
              <a:defRPr>
                <a:solidFill>
                  <a:srgbClr val="1976D2"/>
                </a:solidFill>
              </a:defRPr>
            </a:lvl3pPr>
            <a:lvl4pPr lvl="3" rtl="0">
              <a:spcBef>
                <a:spcPts val="0"/>
              </a:spcBef>
              <a:spcAft>
                <a:spcPts val="0"/>
              </a:spcAft>
              <a:buNone/>
              <a:defRPr>
                <a:solidFill>
                  <a:srgbClr val="1976D2"/>
                </a:solidFill>
              </a:defRPr>
            </a:lvl4pPr>
            <a:lvl5pPr lvl="4" rtl="0">
              <a:spcBef>
                <a:spcPts val="0"/>
              </a:spcBef>
              <a:spcAft>
                <a:spcPts val="0"/>
              </a:spcAft>
              <a:buNone/>
              <a:defRPr>
                <a:solidFill>
                  <a:srgbClr val="1976D2"/>
                </a:solidFill>
              </a:defRPr>
            </a:lvl5pPr>
            <a:lvl6pPr lvl="5" rtl="0">
              <a:spcBef>
                <a:spcPts val="0"/>
              </a:spcBef>
              <a:spcAft>
                <a:spcPts val="0"/>
              </a:spcAft>
              <a:buNone/>
              <a:defRPr>
                <a:solidFill>
                  <a:srgbClr val="1976D2"/>
                </a:solidFill>
              </a:defRPr>
            </a:lvl6pPr>
            <a:lvl7pPr lvl="6" rtl="0">
              <a:spcBef>
                <a:spcPts val="0"/>
              </a:spcBef>
              <a:spcAft>
                <a:spcPts val="0"/>
              </a:spcAft>
              <a:buNone/>
              <a:defRPr>
                <a:solidFill>
                  <a:srgbClr val="1976D2"/>
                </a:solidFill>
              </a:defRPr>
            </a:lvl7pPr>
            <a:lvl8pPr lvl="7" rtl="0">
              <a:spcBef>
                <a:spcPts val="0"/>
              </a:spcBef>
              <a:spcAft>
                <a:spcPts val="0"/>
              </a:spcAft>
              <a:buNone/>
              <a:defRPr>
                <a:solidFill>
                  <a:srgbClr val="1976D2"/>
                </a:solidFill>
              </a:defRPr>
            </a:lvl8pPr>
            <a:lvl9pPr lvl="8" rtl="0">
              <a:spcBef>
                <a:spcPts val="0"/>
              </a:spcBef>
              <a:spcAft>
                <a:spcPts val="0"/>
              </a:spcAft>
              <a:buNone/>
              <a:defRPr>
                <a:solidFill>
                  <a:srgbClr val="1976D2"/>
                </a:solidFill>
              </a:defRPr>
            </a:lvl9pPr>
          </a:lstStyle>
          <a:p>
            <a:endParaRPr/>
          </a:p>
        </p:txBody>
      </p:sp>
      <p:sp>
        <p:nvSpPr>
          <p:cNvPr id="100" name="Google Shape;100;p22"/>
          <p:cNvSpPr/>
          <p:nvPr/>
        </p:nvSpPr>
        <p:spPr>
          <a:xfrm>
            <a:off x="5578350" y="864731"/>
            <a:ext cx="3603000" cy="3111300"/>
          </a:xfrm>
          <a:prstGeom prst="rect">
            <a:avLst/>
          </a:prstGeom>
          <a:solidFill>
            <a:srgbClr val="EEEEEE"/>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101" name="Google Shape;101;p22"/>
          <p:cNvSpPr txBox="1">
            <a:spLocks noGrp="1"/>
          </p:cNvSpPr>
          <p:nvPr>
            <p:ph type="body" idx="1"/>
          </p:nvPr>
        </p:nvSpPr>
        <p:spPr>
          <a:xfrm>
            <a:off x="283125" y="1220596"/>
            <a:ext cx="4781400" cy="3369000"/>
          </a:xfrm>
          <a:prstGeom prst="rect">
            <a:avLst/>
          </a:prstGeom>
        </p:spPr>
        <p:txBody>
          <a:bodyPr spcFirstLastPara="1" wrap="square" lIns="91425" tIns="91425" rIns="91425" bIns="91425" anchor="t" anchorCtr="0">
            <a:noAutofit/>
          </a:bodyPr>
          <a:lstStyle>
            <a:lvl1pPr marL="457200" lvl="0" indent="-323850" rtl="0">
              <a:lnSpc>
                <a:spcPct val="120000"/>
              </a:lnSpc>
              <a:spcBef>
                <a:spcPts val="0"/>
              </a:spcBef>
              <a:spcAft>
                <a:spcPts val="0"/>
              </a:spcAft>
              <a:buClr>
                <a:srgbClr val="1976D2"/>
              </a:buClr>
              <a:buSzPts val="1500"/>
              <a:buFont typeface="Roboto"/>
              <a:buChar char="●"/>
              <a:defRPr sz="1500">
                <a:solidFill>
                  <a:srgbClr val="1976D2"/>
                </a:solidFill>
                <a:latin typeface="Roboto"/>
                <a:ea typeface="Roboto"/>
                <a:cs typeface="Roboto"/>
                <a:sym typeface="Roboto"/>
              </a:defRPr>
            </a:lvl1pPr>
            <a:lvl2pPr marL="914400" lvl="1"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2pPr>
            <a:lvl3pPr marL="1371600" lvl="2"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3pPr>
            <a:lvl4pPr marL="1828800" lvl="3"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4pPr>
            <a:lvl5pPr marL="2286000" lvl="4"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5pPr>
            <a:lvl6pPr marL="2743200" lvl="5"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6pPr>
            <a:lvl7pPr marL="3200400" lvl="6"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7pPr>
            <a:lvl8pPr marL="3657600" lvl="7"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8pPr>
            <a:lvl9pPr marL="4114800" lvl="8" indent="-323850" rtl="0">
              <a:lnSpc>
                <a:spcPct val="120000"/>
              </a:lnSpc>
              <a:spcBef>
                <a:spcPts val="800"/>
              </a:spcBef>
              <a:spcAft>
                <a:spcPts val="800"/>
              </a:spcAft>
              <a:buClr>
                <a:srgbClr val="1976D2"/>
              </a:buClr>
              <a:buSzPts val="1500"/>
              <a:buFont typeface="Roboto"/>
              <a:buChar char="■"/>
              <a:defRPr sz="1500">
                <a:solidFill>
                  <a:srgbClr val="1976D2"/>
                </a:solidFill>
                <a:latin typeface="Roboto"/>
                <a:ea typeface="Roboto"/>
                <a:cs typeface="Roboto"/>
                <a:sym typeface="Roboto"/>
              </a:defRPr>
            </a:lvl9pPr>
          </a:lstStyle>
          <a:p>
            <a:endParaRPr/>
          </a:p>
        </p:txBody>
      </p:sp>
      <p:sp>
        <p:nvSpPr>
          <p:cNvPr id="102" name="Google Shape;102;p22"/>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pic>
        <p:nvPicPr>
          <p:cNvPr id="103" name="Google Shape;103;p22"/>
          <p:cNvPicPr preferRelativeResize="0"/>
          <p:nvPr/>
        </p:nvPicPr>
        <p:blipFill>
          <a:blip r:embed="rId3">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Display - Blue/White">
  <p:cSld name="CUSTOM_18">
    <p:spTree>
      <p:nvGrpSpPr>
        <p:cNvPr id="1" name="Shape 104"/>
        <p:cNvGrpSpPr/>
        <p:nvPr/>
      </p:nvGrpSpPr>
      <p:grpSpPr>
        <a:xfrm>
          <a:off x="0" y="0"/>
          <a:ext cx="0" cy="0"/>
          <a:chOff x="0" y="0"/>
          <a:chExt cx="0" cy="0"/>
        </a:xfrm>
      </p:grpSpPr>
      <p:sp>
        <p:nvSpPr>
          <p:cNvPr id="105" name="Google Shape;105;p23"/>
          <p:cNvSpPr/>
          <p:nvPr/>
        </p:nvSpPr>
        <p:spPr>
          <a:xfrm>
            <a:off x="0" y="0"/>
            <a:ext cx="3042000" cy="5143500"/>
          </a:xfrm>
          <a:prstGeom prst="rect">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3"/>
          <p:cNvSpPr txBox="1">
            <a:spLocks noGrp="1"/>
          </p:cNvSpPr>
          <p:nvPr>
            <p:ph type="title"/>
          </p:nvPr>
        </p:nvSpPr>
        <p:spPr>
          <a:xfrm>
            <a:off x="269375" y="446175"/>
            <a:ext cx="2357100" cy="715500"/>
          </a:xfrm>
          <a:prstGeom prst="rect">
            <a:avLst/>
          </a:prstGeom>
        </p:spPr>
        <p:txBody>
          <a:bodyPr spcFirstLastPara="1" wrap="square" lIns="91425" tIns="91425" rIns="91425" bIns="91425" anchor="t" anchorCtr="0">
            <a:noAutofit/>
          </a:bodyPr>
          <a:lstStyle>
            <a:lvl1pPr lvl="0">
              <a:spcBef>
                <a:spcPts val="0"/>
              </a:spcBef>
              <a:spcAft>
                <a:spcPts val="0"/>
              </a:spcAft>
              <a:buNone/>
              <a:defRPr sz="1800">
                <a:solidFill>
                  <a:srgbClr val="FFFFFF"/>
                </a:solidFill>
                <a:latin typeface="Roboto Medium"/>
                <a:ea typeface="Roboto Medium"/>
                <a:cs typeface="Roboto Medium"/>
                <a:sym typeface="Roboto Medium"/>
              </a:defRPr>
            </a:lvl1pPr>
            <a:lvl2pPr lvl="1">
              <a:spcBef>
                <a:spcPts val="0"/>
              </a:spcBef>
              <a:spcAft>
                <a:spcPts val="0"/>
              </a:spcAft>
              <a:buNone/>
              <a:defRPr sz="1800">
                <a:latin typeface="Roboto Medium"/>
                <a:ea typeface="Roboto Medium"/>
                <a:cs typeface="Roboto Medium"/>
                <a:sym typeface="Roboto Medium"/>
              </a:defRPr>
            </a:lvl2pPr>
            <a:lvl3pPr lvl="2">
              <a:spcBef>
                <a:spcPts val="0"/>
              </a:spcBef>
              <a:spcAft>
                <a:spcPts val="0"/>
              </a:spcAft>
              <a:buNone/>
              <a:defRPr sz="1800">
                <a:latin typeface="Roboto Medium"/>
                <a:ea typeface="Roboto Medium"/>
                <a:cs typeface="Roboto Medium"/>
                <a:sym typeface="Roboto Medium"/>
              </a:defRPr>
            </a:lvl3pPr>
            <a:lvl4pPr lvl="3">
              <a:spcBef>
                <a:spcPts val="0"/>
              </a:spcBef>
              <a:spcAft>
                <a:spcPts val="0"/>
              </a:spcAft>
              <a:buNone/>
              <a:defRPr sz="1800">
                <a:latin typeface="Roboto Medium"/>
                <a:ea typeface="Roboto Medium"/>
                <a:cs typeface="Roboto Medium"/>
                <a:sym typeface="Roboto Medium"/>
              </a:defRPr>
            </a:lvl4pPr>
            <a:lvl5pPr lvl="4">
              <a:spcBef>
                <a:spcPts val="0"/>
              </a:spcBef>
              <a:spcAft>
                <a:spcPts val="0"/>
              </a:spcAft>
              <a:buNone/>
              <a:defRPr sz="1800">
                <a:latin typeface="Roboto Medium"/>
                <a:ea typeface="Roboto Medium"/>
                <a:cs typeface="Roboto Medium"/>
                <a:sym typeface="Roboto Medium"/>
              </a:defRPr>
            </a:lvl5pPr>
            <a:lvl6pPr lvl="5">
              <a:spcBef>
                <a:spcPts val="0"/>
              </a:spcBef>
              <a:spcAft>
                <a:spcPts val="0"/>
              </a:spcAft>
              <a:buNone/>
              <a:defRPr sz="1800">
                <a:latin typeface="Roboto Medium"/>
                <a:ea typeface="Roboto Medium"/>
                <a:cs typeface="Roboto Medium"/>
                <a:sym typeface="Roboto Medium"/>
              </a:defRPr>
            </a:lvl6pPr>
            <a:lvl7pPr lvl="6">
              <a:spcBef>
                <a:spcPts val="0"/>
              </a:spcBef>
              <a:spcAft>
                <a:spcPts val="0"/>
              </a:spcAft>
              <a:buNone/>
              <a:defRPr sz="1800">
                <a:latin typeface="Roboto Medium"/>
                <a:ea typeface="Roboto Medium"/>
                <a:cs typeface="Roboto Medium"/>
                <a:sym typeface="Roboto Medium"/>
              </a:defRPr>
            </a:lvl7pPr>
            <a:lvl8pPr lvl="7">
              <a:spcBef>
                <a:spcPts val="0"/>
              </a:spcBef>
              <a:spcAft>
                <a:spcPts val="0"/>
              </a:spcAft>
              <a:buNone/>
              <a:defRPr sz="1800">
                <a:latin typeface="Roboto Medium"/>
                <a:ea typeface="Roboto Medium"/>
                <a:cs typeface="Roboto Medium"/>
                <a:sym typeface="Roboto Medium"/>
              </a:defRPr>
            </a:lvl8pPr>
            <a:lvl9pPr lvl="8">
              <a:spcBef>
                <a:spcPts val="0"/>
              </a:spcBef>
              <a:spcAft>
                <a:spcPts val="0"/>
              </a:spcAft>
              <a:buNone/>
              <a:defRPr sz="1800">
                <a:latin typeface="Roboto Medium"/>
                <a:ea typeface="Roboto Medium"/>
                <a:cs typeface="Roboto Medium"/>
                <a:sym typeface="Roboto Medium"/>
              </a:defRPr>
            </a:lvl9pPr>
          </a:lstStyle>
          <a:p>
            <a:endParaRPr/>
          </a:p>
        </p:txBody>
      </p:sp>
      <p:sp>
        <p:nvSpPr>
          <p:cNvPr id="107" name="Google Shape;107;p23"/>
          <p:cNvSpPr txBox="1">
            <a:spLocks noGrp="1"/>
          </p:cNvSpPr>
          <p:nvPr>
            <p:ph type="subTitle" idx="1"/>
          </p:nvPr>
        </p:nvSpPr>
        <p:spPr>
          <a:xfrm>
            <a:off x="269375" y="1271150"/>
            <a:ext cx="1995000" cy="2887500"/>
          </a:xfrm>
          <a:prstGeom prst="rect">
            <a:avLst/>
          </a:prstGeom>
        </p:spPr>
        <p:txBody>
          <a:bodyPr spcFirstLastPara="1" wrap="square" lIns="91425" tIns="91425" rIns="91425" bIns="91425" anchor="t" anchorCtr="0">
            <a:noAutofit/>
          </a:bodyPr>
          <a:lstStyle>
            <a:lvl1pPr lvl="0">
              <a:spcBef>
                <a:spcPts val="0"/>
              </a:spcBef>
              <a:spcAft>
                <a:spcPts val="0"/>
              </a:spcAft>
              <a:buNone/>
              <a:defRPr>
                <a:solidFill>
                  <a:srgbClr val="FFFFFF"/>
                </a:solidFill>
              </a:defRPr>
            </a:lvl1pPr>
            <a:lvl2pPr lvl="1">
              <a:spcBef>
                <a:spcPts val="1200"/>
              </a:spcBef>
              <a:spcAft>
                <a:spcPts val="0"/>
              </a:spcAft>
              <a:buNone/>
              <a:defRPr/>
            </a:lvl2pPr>
            <a:lvl3pPr lvl="2">
              <a:spcBef>
                <a:spcPts val="1200"/>
              </a:spcBef>
              <a:spcAft>
                <a:spcPts val="0"/>
              </a:spcAft>
              <a:buNone/>
              <a:defRPr/>
            </a:lvl3pPr>
            <a:lvl4pPr lvl="3">
              <a:spcBef>
                <a:spcPts val="1200"/>
              </a:spcBef>
              <a:spcAft>
                <a:spcPts val="0"/>
              </a:spcAft>
              <a:buNone/>
              <a:defRPr/>
            </a:lvl4pPr>
            <a:lvl5pPr lvl="4">
              <a:spcBef>
                <a:spcPts val="1200"/>
              </a:spcBef>
              <a:spcAft>
                <a:spcPts val="0"/>
              </a:spcAft>
              <a:buNone/>
              <a:defRPr/>
            </a:lvl5pPr>
            <a:lvl6pPr lvl="5">
              <a:spcBef>
                <a:spcPts val="1200"/>
              </a:spcBef>
              <a:spcAft>
                <a:spcPts val="0"/>
              </a:spcAft>
              <a:buNone/>
              <a:defRPr/>
            </a:lvl6pPr>
            <a:lvl7pPr lvl="6">
              <a:spcBef>
                <a:spcPts val="1200"/>
              </a:spcBef>
              <a:spcAft>
                <a:spcPts val="0"/>
              </a:spcAft>
              <a:buNone/>
              <a:defRPr/>
            </a:lvl7pPr>
            <a:lvl8pPr lvl="7">
              <a:spcBef>
                <a:spcPts val="1200"/>
              </a:spcBef>
              <a:spcAft>
                <a:spcPts val="0"/>
              </a:spcAft>
              <a:buNone/>
              <a:defRPr/>
            </a:lvl8pPr>
            <a:lvl9pPr lvl="8">
              <a:spcBef>
                <a:spcPts val="1200"/>
              </a:spcBef>
              <a:spcAft>
                <a:spcPts val="1200"/>
              </a:spcAft>
              <a:buNone/>
              <a:defRPr/>
            </a:lvl9pPr>
          </a:lstStyle>
          <a:p>
            <a:endParaRPr/>
          </a:p>
        </p:txBody>
      </p:sp>
      <p:sp>
        <p:nvSpPr>
          <p:cNvPr id="108" name="Google Shape;108;p23"/>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Display - White/Gray">
  <p:cSld name="CUSTOM_19">
    <p:spTree>
      <p:nvGrpSpPr>
        <p:cNvPr id="1" name="Shape 109"/>
        <p:cNvGrpSpPr/>
        <p:nvPr/>
      </p:nvGrpSpPr>
      <p:grpSpPr>
        <a:xfrm>
          <a:off x="0" y="0"/>
          <a:ext cx="0" cy="0"/>
          <a:chOff x="0" y="0"/>
          <a:chExt cx="0" cy="0"/>
        </a:xfrm>
      </p:grpSpPr>
      <p:sp>
        <p:nvSpPr>
          <p:cNvPr id="110" name="Google Shape;110;p24"/>
          <p:cNvSpPr/>
          <p:nvPr/>
        </p:nvSpPr>
        <p:spPr>
          <a:xfrm>
            <a:off x="3438750" y="-3125"/>
            <a:ext cx="5705400" cy="5143500"/>
          </a:xfrm>
          <a:prstGeom prst="rect">
            <a:avLst/>
          </a:prstGeom>
          <a:solidFill>
            <a:srgbClr val="EC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4"/>
          <p:cNvSpPr txBox="1">
            <a:spLocks noGrp="1"/>
          </p:cNvSpPr>
          <p:nvPr>
            <p:ph type="title"/>
          </p:nvPr>
        </p:nvSpPr>
        <p:spPr>
          <a:xfrm>
            <a:off x="311475" y="1649100"/>
            <a:ext cx="2870700" cy="12459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112" name="Google Shape;112;p24"/>
          <p:cNvSpPr txBox="1">
            <a:spLocks noGrp="1"/>
          </p:cNvSpPr>
          <p:nvPr>
            <p:ph type="subTitle" idx="1"/>
          </p:nvPr>
        </p:nvSpPr>
        <p:spPr>
          <a:xfrm>
            <a:off x="311475" y="2870125"/>
            <a:ext cx="2744400" cy="13638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1200"/>
              </a:spcBef>
              <a:spcAft>
                <a:spcPts val="0"/>
              </a:spcAft>
              <a:buNone/>
              <a:defRPr/>
            </a:lvl2pPr>
            <a:lvl3pPr lvl="2">
              <a:spcBef>
                <a:spcPts val="1200"/>
              </a:spcBef>
              <a:spcAft>
                <a:spcPts val="0"/>
              </a:spcAft>
              <a:buNone/>
              <a:defRPr/>
            </a:lvl3pPr>
            <a:lvl4pPr lvl="3">
              <a:spcBef>
                <a:spcPts val="1200"/>
              </a:spcBef>
              <a:spcAft>
                <a:spcPts val="0"/>
              </a:spcAft>
              <a:buNone/>
              <a:defRPr/>
            </a:lvl4pPr>
            <a:lvl5pPr lvl="4">
              <a:spcBef>
                <a:spcPts val="1200"/>
              </a:spcBef>
              <a:spcAft>
                <a:spcPts val="0"/>
              </a:spcAft>
              <a:buNone/>
              <a:defRPr/>
            </a:lvl5pPr>
            <a:lvl6pPr lvl="5">
              <a:spcBef>
                <a:spcPts val="1200"/>
              </a:spcBef>
              <a:spcAft>
                <a:spcPts val="0"/>
              </a:spcAft>
              <a:buNone/>
              <a:defRPr/>
            </a:lvl6pPr>
            <a:lvl7pPr lvl="6">
              <a:spcBef>
                <a:spcPts val="1200"/>
              </a:spcBef>
              <a:spcAft>
                <a:spcPts val="0"/>
              </a:spcAft>
              <a:buNone/>
              <a:defRPr/>
            </a:lvl7pPr>
            <a:lvl8pPr lvl="7">
              <a:spcBef>
                <a:spcPts val="1200"/>
              </a:spcBef>
              <a:spcAft>
                <a:spcPts val="0"/>
              </a:spcAft>
              <a:buNone/>
              <a:defRPr/>
            </a:lvl8pPr>
            <a:lvl9pPr lvl="8">
              <a:spcBef>
                <a:spcPts val="1200"/>
              </a:spcBef>
              <a:spcAft>
                <a:spcPts val="1200"/>
              </a:spcAft>
              <a:buNone/>
              <a:defRPr/>
            </a:lvl9pPr>
          </a:lstStyle>
          <a:p>
            <a:endParaRPr/>
          </a:p>
        </p:txBody>
      </p:sp>
      <p:pic>
        <p:nvPicPr>
          <p:cNvPr id="113" name="Google Shape;113;p24"/>
          <p:cNvPicPr preferRelativeResize="0"/>
          <p:nvPr/>
        </p:nvPicPr>
        <p:blipFill>
          <a:blip r:embed="rId2">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otally Blank">
  <p:cSld name="CUSTOM_9">
    <p:bg>
      <p:bgPr>
        <a:solidFill>
          <a:srgbClr val="FFFFFF"/>
        </a:solidFill>
        <a:effectLst/>
      </p:bgPr>
    </p:bg>
    <p:spTree>
      <p:nvGrpSpPr>
        <p:cNvPr id="1" name="Shape 114"/>
        <p:cNvGrpSpPr/>
        <p:nvPr/>
      </p:nvGrpSpPr>
      <p:grpSpPr>
        <a:xfrm>
          <a:off x="0" y="0"/>
          <a:ext cx="0" cy="0"/>
          <a:chOff x="0" y="0"/>
          <a:chExt cx="0" cy="0"/>
        </a:xfrm>
      </p:grpSpPr>
      <p:sp>
        <p:nvSpPr>
          <p:cNvPr id="115" name="Google Shape;115;p25"/>
          <p:cNvSpPr txBox="1"/>
          <p:nvPr/>
        </p:nvSpPr>
        <p:spPr>
          <a:xfrm>
            <a:off x="62725" y="3742198"/>
            <a:ext cx="7332000" cy="655800"/>
          </a:xfrm>
          <a:prstGeom prst="rect">
            <a:avLst/>
          </a:prstGeom>
          <a:noFill/>
          <a:ln>
            <a:noFill/>
          </a:ln>
        </p:spPr>
        <p:txBody>
          <a:bodyPr spcFirstLastPara="1" wrap="square" lIns="34275" tIns="34275" rIns="34275" bIns="34275" anchor="t" anchorCtr="0">
            <a:noAutofit/>
          </a:bodyPr>
          <a:lstStyle/>
          <a:p>
            <a:pPr marL="0" lvl="0" indent="0" algn="l" rtl="0">
              <a:spcBef>
                <a:spcPts val="0"/>
              </a:spcBef>
              <a:spcAft>
                <a:spcPts val="0"/>
              </a:spcAft>
              <a:buNone/>
            </a:pPr>
            <a:r>
              <a:rPr lang="en" sz="2500">
                <a:solidFill>
                  <a:srgbClr val="FFFFFF"/>
                </a:solidFill>
                <a:latin typeface="Roboto"/>
                <a:ea typeface="Roboto"/>
                <a:cs typeface="Roboto"/>
                <a:sym typeface="Roboto"/>
              </a:rPr>
              <a:t>Full frame is great, use a scrim for text.</a:t>
            </a:r>
            <a:endParaRPr sz="2300">
              <a:solidFill>
                <a:srgbClr val="FFFFFF"/>
              </a:solidFill>
              <a:latin typeface="Roboto"/>
              <a:ea typeface="Roboto"/>
              <a:cs typeface="Roboto"/>
              <a:sym typeface="Roboto"/>
            </a:endParaRPr>
          </a:p>
          <a:p>
            <a:pPr marL="0" lvl="0" indent="0" algn="l" rtl="0">
              <a:spcBef>
                <a:spcPts val="0"/>
              </a:spcBef>
              <a:spcAft>
                <a:spcPts val="0"/>
              </a:spcAft>
              <a:buNone/>
            </a:pPr>
            <a:endParaRPr sz="2500">
              <a:solidFill>
                <a:srgbClr val="FFFFFF"/>
              </a:solidFill>
              <a:latin typeface="Roboto"/>
              <a:ea typeface="Roboto"/>
              <a:cs typeface="Roboto"/>
              <a:sym typeface="Roboto"/>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With Logo">
  <p:cSld name="BLANK_1">
    <p:spTree>
      <p:nvGrpSpPr>
        <p:cNvPr id="1" name="Shape 116"/>
        <p:cNvGrpSpPr/>
        <p:nvPr/>
      </p:nvGrpSpPr>
      <p:grpSpPr>
        <a:xfrm>
          <a:off x="0" y="0"/>
          <a:ext cx="0" cy="0"/>
          <a:chOff x="0" y="0"/>
          <a:chExt cx="0" cy="0"/>
        </a:xfrm>
      </p:grpSpPr>
      <p:pic>
        <p:nvPicPr>
          <p:cNvPr id="117" name="Google Shape;117;p26"/>
          <p:cNvPicPr preferRelativeResize="0"/>
          <p:nvPr/>
        </p:nvPicPr>
        <p:blipFill>
          <a:blip r:embed="rId2">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ransition Slide 1 - Dark Gray">
  <p:cSld name="CUSTOM_16">
    <p:bg>
      <p:bgPr>
        <a:solidFill>
          <a:srgbClr val="424242"/>
        </a:solidFill>
        <a:effectLst/>
      </p:bgPr>
    </p:bg>
    <p:spTree>
      <p:nvGrpSpPr>
        <p:cNvPr id="1" name="Shape 118"/>
        <p:cNvGrpSpPr/>
        <p:nvPr/>
      </p:nvGrpSpPr>
      <p:grpSpPr>
        <a:xfrm>
          <a:off x="0" y="0"/>
          <a:ext cx="0" cy="0"/>
          <a:chOff x="0" y="0"/>
          <a:chExt cx="0" cy="0"/>
        </a:xfrm>
      </p:grpSpPr>
      <p:sp>
        <p:nvSpPr>
          <p:cNvPr id="119" name="Google Shape;119;p27"/>
          <p:cNvSpPr txBox="1">
            <a:spLocks noGrp="1"/>
          </p:cNvSpPr>
          <p:nvPr>
            <p:ph type="title"/>
          </p:nvPr>
        </p:nvSpPr>
        <p:spPr>
          <a:xfrm>
            <a:off x="555575" y="1742550"/>
            <a:ext cx="7046100" cy="942900"/>
          </a:xfrm>
          <a:prstGeom prst="rect">
            <a:avLst/>
          </a:prstGeom>
        </p:spPr>
        <p:txBody>
          <a:bodyPr spcFirstLastPara="1" wrap="square" lIns="91425" tIns="91425" rIns="91425" bIns="91425" anchor="t" anchorCtr="0">
            <a:noAutofit/>
          </a:bodyPr>
          <a:lstStyle>
            <a:lvl1pPr lvl="0">
              <a:spcBef>
                <a:spcPts val="0"/>
              </a:spcBef>
              <a:spcAft>
                <a:spcPts val="0"/>
              </a:spcAft>
              <a:buNone/>
              <a:defRPr sz="3600">
                <a:solidFill>
                  <a:srgbClr val="FFFFFF"/>
                </a:solidFill>
                <a:latin typeface="Roboto"/>
                <a:ea typeface="Roboto"/>
                <a:cs typeface="Roboto"/>
                <a:sym typeface="Roboto"/>
              </a:defRPr>
            </a:lvl1pPr>
            <a:lvl2pPr lvl="1">
              <a:spcBef>
                <a:spcPts val="0"/>
              </a:spcBef>
              <a:spcAft>
                <a:spcPts val="0"/>
              </a:spcAft>
              <a:buNone/>
              <a:defRPr sz="3600">
                <a:solidFill>
                  <a:srgbClr val="FFFFFF"/>
                </a:solidFill>
                <a:latin typeface="Roboto"/>
                <a:ea typeface="Roboto"/>
                <a:cs typeface="Roboto"/>
                <a:sym typeface="Roboto"/>
              </a:defRPr>
            </a:lvl2pPr>
            <a:lvl3pPr lvl="2">
              <a:spcBef>
                <a:spcPts val="0"/>
              </a:spcBef>
              <a:spcAft>
                <a:spcPts val="0"/>
              </a:spcAft>
              <a:buNone/>
              <a:defRPr sz="3600">
                <a:solidFill>
                  <a:srgbClr val="FFFFFF"/>
                </a:solidFill>
                <a:latin typeface="Roboto"/>
                <a:ea typeface="Roboto"/>
                <a:cs typeface="Roboto"/>
                <a:sym typeface="Roboto"/>
              </a:defRPr>
            </a:lvl3pPr>
            <a:lvl4pPr lvl="3">
              <a:spcBef>
                <a:spcPts val="0"/>
              </a:spcBef>
              <a:spcAft>
                <a:spcPts val="0"/>
              </a:spcAft>
              <a:buNone/>
              <a:defRPr sz="3600">
                <a:solidFill>
                  <a:srgbClr val="FFFFFF"/>
                </a:solidFill>
                <a:latin typeface="Roboto"/>
                <a:ea typeface="Roboto"/>
                <a:cs typeface="Roboto"/>
                <a:sym typeface="Roboto"/>
              </a:defRPr>
            </a:lvl4pPr>
            <a:lvl5pPr lvl="4">
              <a:spcBef>
                <a:spcPts val="0"/>
              </a:spcBef>
              <a:spcAft>
                <a:spcPts val="0"/>
              </a:spcAft>
              <a:buNone/>
              <a:defRPr sz="3600">
                <a:solidFill>
                  <a:srgbClr val="FFFFFF"/>
                </a:solidFill>
                <a:latin typeface="Roboto"/>
                <a:ea typeface="Roboto"/>
                <a:cs typeface="Roboto"/>
                <a:sym typeface="Roboto"/>
              </a:defRPr>
            </a:lvl5pPr>
            <a:lvl6pPr lvl="5">
              <a:spcBef>
                <a:spcPts val="0"/>
              </a:spcBef>
              <a:spcAft>
                <a:spcPts val="0"/>
              </a:spcAft>
              <a:buNone/>
              <a:defRPr sz="3600">
                <a:solidFill>
                  <a:srgbClr val="FFFFFF"/>
                </a:solidFill>
                <a:latin typeface="Roboto"/>
                <a:ea typeface="Roboto"/>
                <a:cs typeface="Roboto"/>
                <a:sym typeface="Roboto"/>
              </a:defRPr>
            </a:lvl6pPr>
            <a:lvl7pPr lvl="6">
              <a:spcBef>
                <a:spcPts val="0"/>
              </a:spcBef>
              <a:spcAft>
                <a:spcPts val="0"/>
              </a:spcAft>
              <a:buNone/>
              <a:defRPr sz="3600">
                <a:solidFill>
                  <a:srgbClr val="FFFFFF"/>
                </a:solidFill>
                <a:latin typeface="Roboto"/>
                <a:ea typeface="Roboto"/>
                <a:cs typeface="Roboto"/>
                <a:sym typeface="Roboto"/>
              </a:defRPr>
            </a:lvl7pPr>
            <a:lvl8pPr lvl="7">
              <a:spcBef>
                <a:spcPts val="0"/>
              </a:spcBef>
              <a:spcAft>
                <a:spcPts val="0"/>
              </a:spcAft>
              <a:buNone/>
              <a:defRPr sz="3600">
                <a:solidFill>
                  <a:srgbClr val="FFFFFF"/>
                </a:solidFill>
                <a:latin typeface="Roboto"/>
                <a:ea typeface="Roboto"/>
                <a:cs typeface="Roboto"/>
                <a:sym typeface="Roboto"/>
              </a:defRPr>
            </a:lvl8pPr>
            <a:lvl9pPr lvl="8">
              <a:spcBef>
                <a:spcPts val="0"/>
              </a:spcBef>
              <a:spcAft>
                <a:spcPts val="0"/>
              </a:spcAft>
              <a:buNone/>
              <a:defRPr sz="3600">
                <a:solidFill>
                  <a:srgbClr val="FFFFFF"/>
                </a:solidFill>
                <a:latin typeface="Roboto"/>
                <a:ea typeface="Roboto"/>
                <a:cs typeface="Roboto"/>
                <a:sym typeface="Roboto"/>
              </a:defRPr>
            </a:lvl9pPr>
          </a:lstStyle>
          <a:p>
            <a:endParaRPr/>
          </a:p>
        </p:txBody>
      </p:sp>
      <p:sp>
        <p:nvSpPr>
          <p:cNvPr id="120" name="Google Shape;120;p27"/>
          <p:cNvSpPr txBox="1">
            <a:spLocks noGrp="1"/>
          </p:cNvSpPr>
          <p:nvPr>
            <p:ph type="subTitle" idx="1"/>
          </p:nvPr>
        </p:nvSpPr>
        <p:spPr>
          <a:xfrm>
            <a:off x="630950" y="2491775"/>
            <a:ext cx="3990300" cy="15153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latin typeface="Roboto"/>
                <a:ea typeface="Roboto"/>
                <a:cs typeface="Roboto"/>
                <a:sym typeface="Roboto"/>
              </a:defRPr>
            </a:lvl1pPr>
            <a:lvl2pPr lvl="1" rtl="0">
              <a:spcBef>
                <a:spcPts val="1200"/>
              </a:spcBef>
              <a:spcAft>
                <a:spcPts val="0"/>
              </a:spcAft>
              <a:buNone/>
              <a:defRPr>
                <a:solidFill>
                  <a:srgbClr val="FFFFFF"/>
                </a:solidFill>
              </a:defRPr>
            </a:lvl2pPr>
            <a:lvl3pPr lvl="2" rtl="0">
              <a:spcBef>
                <a:spcPts val="1200"/>
              </a:spcBef>
              <a:spcAft>
                <a:spcPts val="0"/>
              </a:spcAft>
              <a:buNone/>
              <a:defRPr>
                <a:solidFill>
                  <a:srgbClr val="FFFFFF"/>
                </a:solidFill>
              </a:defRPr>
            </a:lvl3pPr>
            <a:lvl4pPr lvl="3" rtl="0">
              <a:spcBef>
                <a:spcPts val="1200"/>
              </a:spcBef>
              <a:spcAft>
                <a:spcPts val="0"/>
              </a:spcAft>
              <a:buNone/>
              <a:defRPr>
                <a:solidFill>
                  <a:srgbClr val="FFFFFF"/>
                </a:solidFill>
              </a:defRPr>
            </a:lvl4pPr>
            <a:lvl5pPr lvl="4" rtl="0">
              <a:spcBef>
                <a:spcPts val="1200"/>
              </a:spcBef>
              <a:spcAft>
                <a:spcPts val="0"/>
              </a:spcAft>
              <a:buNone/>
              <a:defRPr>
                <a:solidFill>
                  <a:srgbClr val="FFFFFF"/>
                </a:solidFill>
              </a:defRPr>
            </a:lvl5pPr>
            <a:lvl6pPr lvl="5" rtl="0">
              <a:spcBef>
                <a:spcPts val="1200"/>
              </a:spcBef>
              <a:spcAft>
                <a:spcPts val="0"/>
              </a:spcAft>
              <a:buNone/>
              <a:defRPr>
                <a:solidFill>
                  <a:srgbClr val="FFFFFF"/>
                </a:solidFill>
              </a:defRPr>
            </a:lvl6pPr>
            <a:lvl7pPr lvl="6" rtl="0">
              <a:spcBef>
                <a:spcPts val="1200"/>
              </a:spcBef>
              <a:spcAft>
                <a:spcPts val="0"/>
              </a:spcAft>
              <a:buNone/>
              <a:defRPr>
                <a:solidFill>
                  <a:srgbClr val="FFFFFF"/>
                </a:solidFill>
              </a:defRPr>
            </a:lvl7pPr>
            <a:lvl8pPr lvl="7" rtl="0">
              <a:spcBef>
                <a:spcPts val="1200"/>
              </a:spcBef>
              <a:spcAft>
                <a:spcPts val="0"/>
              </a:spcAft>
              <a:buNone/>
              <a:defRPr>
                <a:solidFill>
                  <a:srgbClr val="FFFFFF"/>
                </a:solidFill>
              </a:defRPr>
            </a:lvl8pPr>
            <a:lvl9pPr lvl="8" rtl="0">
              <a:spcBef>
                <a:spcPts val="1200"/>
              </a:spcBef>
              <a:spcAft>
                <a:spcPts val="1200"/>
              </a:spcAft>
              <a:buNone/>
              <a:defRPr>
                <a:solidFill>
                  <a:srgbClr val="FFFFFF"/>
                </a:solidFil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ransition Slide 2 - Blue">
  <p:cSld name="CUSTOM_17">
    <p:bg>
      <p:bgPr>
        <a:solidFill>
          <a:srgbClr val="1E88E5"/>
        </a:solidFill>
        <a:effectLst/>
      </p:bgPr>
    </p:bg>
    <p:spTree>
      <p:nvGrpSpPr>
        <p:cNvPr id="1" name="Shape 121"/>
        <p:cNvGrpSpPr/>
        <p:nvPr/>
      </p:nvGrpSpPr>
      <p:grpSpPr>
        <a:xfrm>
          <a:off x="0" y="0"/>
          <a:ext cx="0" cy="0"/>
          <a:chOff x="0" y="0"/>
          <a:chExt cx="0" cy="0"/>
        </a:xfrm>
      </p:grpSpPr>
      <p:sp>
        <p:nvSpPr>
          <p:cNvPr id="122" name="Google Shape;122;p28"/>
          <p:cNvSpPr txBox="1"/>
          <p:nvPr/>
        </p:nvSpPr>
        <p:spPr>
          <a:xfrm>
            <a:off x="887225" y="1680143"/>
            <a:ext cx="4291200" cy="86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3600">
              <a:solidFill>
                <a:schemeClr val="lt1"/>
              </a:solidFill>
              <a:latin typeface="Roboto"/>
              <a:ea typeface="Roboto"/>
              <a:cs typeface="Roboto"/>
              <a:sym typeface="Roboto"/>
            </a:endParaRPr>
          </a:p>
        </p:txBody>
      </p:sp>
      <p:sp>
        <p:nvSpPr>
          <p:cNvPr id="123" name="Google Shape;123;p28"/>
          <p:cNvSpPr txBox="1">
            <a:spLocks noGrp="1"/>
          </p:cNvSpPr>
          <p:nvPr>
            <p:ph type="title"/>
          </p:nvPr>
        </p:nvSpPr>
        <p:spPr>
          <a:xfrm>
            <a:off x="555575" y="1742550"/>
            <a:ext cx="7046100" cy="942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600">
                <a:solidFill>
                  <a:srgbClr val="FFFFFF"/>
                </a:solidFill>
                <a:latin typeface="Roboto"/>
                <a:ea typeface="Roboto"/>
                <a:cs typeface="Roboto"/>
                <a:sym typeface="Roboto"/>
              </a:defRPr>
            </a:lvl1pPr>
            <a:lvl2pPr lvl="1" rtl="0">
              <a:spcBef>
                <a:spcPts val="0"/>
              </a:spcBef>
              <a:spcAft>
                <a:spcPts val="0"/>
              </a:spcAft>
              <a:buNone/>
              <a:defRPr sz="3600">
                <a:solidFill>
                  <a:srgbClr val="FFFFFF"/>
                </a:solidFill>
                <a:latin typeface="Roboto"/>
                <a:ea typeface="Roboto"/>
                <a:cs typeface="Roboto"/>
                <a:sym typeface="Roboto"/>
              </a:defRPr>
            </a:lvl2pPr>
            <a:lvl3pPr lvl="2" rtl="0">
              <a:spcBef>
                <a:spcPts val="0"/>
              </a:spcBef>
              <a:spcAft>
                <a:spcPts val="0"/>
              </a:spcAft>
              <a:buNone/>
              <a:defRPr sz="3600">
                <a:solidFill>
                  <a:srgbClr val="FFFFFF"/>
                </a:solidFill>
                <a:latin typeface="Roboto"/>
                <a:ea typeface="Roboto"/>
                <a:cs typeface="Roboto"/>
                <a:sym typeface="Roboto"/>
              </a:defRPr>
            </a:lvl3pPr>
            <a:lvl4pPr lvl="3" rtl="0">
              <a:spcBef>
                <a:spcPts val="0"/>
              </a:spcBef>
              <a:spcAft>
                <a:spcPts val="0"/>
              </a:spcAft>
              <a:buNone/>
              <a:defRPr sz="3600">
                <a:solidFill>
                  <a:srgbClr val="FFFFFF"/>
                </a:solidFill>
                <a:latin typeface="Roboto"/>
                <a:ea typeface="Roboto"/>
                <a:cs typeface="Roboto"/>
                <a:sym typeface="Roboto"/>
              </a:defRPr>
            </a:lvl4pPr>
            <a:lvl5pPr lvl="4" rtl="0">
              <a:spcBef>
                <a:spcPts val="0"/>
              </a:spcBef>
              <a:spcAft>
                <a:spcPts val="0"/>
              </a:spcAft>
              <a:buNone/>
              <a:defRPr sz="3600">
                <a:solidFill>
                  <a:srgbClr val="FFFFFF"/>
                </a:solidFill>
                <a:latin typeface="Roboto"/>
                <a:ea typeface="Roboto"/>
                <a:cs typeface="Roboto"/>
                <a:sym typeface="Roboto"/>
              </a:defRPr>
            </a:lvl5pPr>
            <a:lvl6pPr lvl="5" rtl="0">
              <a:spcBef>
                <a:spcPts val="0"/>
              </a:spcBef>
              <a:spcAft>
                <a:spcPts val="0"/>
              </a:spcAft>
              <a:buNone/>
              <a:defRPr sz="3600">
                <a:solidFill>
                  <a:srgbClr val="FFFFFF"/>
                </a:solidFill>
                <a:latin typeface="Roboto"/>
                <a:ea typeface="Roboto"/>
                <a:cs typeface="Roboto"/>
                <a:sym typeface="Roboto"/>
              </a:defRPr>
            </a:lvl6pPr>
            <a:lvl7pPr lvl="6" rtl="0">
              <a:spcBef>
                <a:spcPts val="0"/>
              </a:spcBef>
              <a:spcAft>
                <a:spcPts val="0"/>
              </a:spcAft>
              <a:buNone/>
              <a:defRPr sz="3600">
                <a:solidFill>
                  <a:srgbClr val="FFFFFF"/>
                </a:solidFill>
                <a:latin typeface="Roboto"/>
                <a:ea typeface="Roboto"/>
                <a:cs typeface="Roboto"/>
                <a:sym typeface="Roboto"/>
              </a:defRPr>
            </a:lvl7pPr>
            <a:lvl8pPr lvl="7" rtl="0">
              <a:spcBef>
                <a:spcPts val="0"/>
              </a:spcBef>
              <a:spcAft>
                <a:spcPts val="0"/>
              </a:spcAft>
              <a:buNone/>
              <a:defRPr sz="3600">
                <a:solidFill>
                  <a:srgbClr val="FFFFFF"/>
                </a:solidFill>
                <a:latin typeface="Roboto"/>
                <a:ea typeface="Roboto"/>
                <a:cs typeface="Roboto"/>
                <a:sym typeface="Roboto"/>
              </a:defRPr>
            </a:lvl8pPr>
            <a:lvl9pPr lvl="8" rtl="0">
              <a:spcBef>
                <a:spcPts val="0"/>
              </a:spcBef>
              <a:spcAft>
                <a:spcPts val="0"/>
              </a:spcAft>
              <a:buNone/>
              <a:defRPr sz="3600">
                <a:solidFill>
                  <a:srgbClr val="FFFFFF"/>
                </a:solidFill>
                <a:latin typeface="Roboto"/>
                <a:ea typeface="Roboto"/>
                <a:cs typeface="Roboto"/>
                <a:sym typeface="Roboto"/>
              </a:defRPr>
            </a:lvl9pPr>
          </a:lstStyle>
          <a:p>
            <a:endParaRPr/>
          </a:p>
        </p:txBody>
      </p:sp>
      <p:sp>
        <p:nvSpPr>
          <p:cNvPr id="124" name="Google Shape;124;p28"/>
          <p:cNvSpPr txBox="1">
            <a:spLocks noGrp="1"/>
          </p:cNvSpPr>
          <p:nvPr>
            <p:ph type="subTitle" idx="1"/>
          </p:nvPr>
        </p:nvSpPr>
        <p:spPr>
          <a:xfrm>
            <a:off x="630950" y="2491775"/>
            <a:ext cx="3990300" cy="15153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latin typeface="Roboto"/>
                <a:ea typeface="Roboto"/>
                <a:cs typeface="Roboto"/>
                <a:sym typeface="Roboto"/>
              </a:defRPr>
            </a:lvl1pPr>
            <a:lvl2pPr lvl="1" rtl="0">
              <a:spcBef>
                <a:spcPts val="1200"/>
              </a:spcBef>
              <a:spcAft>
                <a:spcPts val="0"/>
              </a:spcAft>
              <a:buNone/>
              <a:defRPr>
                <a:solidFill>
                  <a:srgbClr val="FFFFFF"/>
                </a:solidFill>
              </a:defRPr>
            </a:lvl2pPr>
            <a:lvl3pPr lvl="2" rtl="0">
              <a:spcBef>
                <a:spcPts val="1200"/>
              </a:spcBef>
              <a:spcAft>
                <a:spcPts val="0"/>
              </a:spcAft>
              <a:buNone/>
              <a:defRPr>
                <a:solidFill>
                  <a:srgbClr val="FFFFFF"/>
                </a:solidFill>
              </a:defRPr>
            </a:lvl3pPr>
            <a:lvl4pPr lvl="3" rtl="0">
              <a:spcBef>
                <a:spcPts val="1200"/>
              </a:spcBef>
              <a:spcAft>
                <a:spcPts val="0"/>
              </a:spcAft>
              <a:buNone/>
              <a:defRPr>
                <a:solidFill>
                  <a:srgbClr val="FFFFFF"/>
                </a:solidFill>
              </a:defRPr>
            </a:lvl4pPr>
            <a:lvl5pPr lvl="4" rtl="0">
              <a:spcBef>
                <a:spcPts val="1200"/>
              </a:spcBef>
              <a:spcAft>
                <a:spcPts val="0"/>
              </a:spcAft>
              <a:buNone/>
              <a:defRPr>
                <a:solidFill>
                  <a:srgbClr val="FFFFFF"/>
                </a:solidFill>
              </a:defRPr>
            </a:lvl5pPr>
            <a:lvl6pPr lvl="5" rtl="0">
              <a:spcBef>
                <a:spcPts val="1200"/>
              </a:spcBef>
              <a:spcAft>
                <a:spcPts val="0"/>
              </a:spcAft>
              <a:buNone/>
              <a:defRPr>
                <a:solidFill>
                  <a:srgbClr val="FFFFFF"/>
                </a:solidFill>
              </a:defRPr>
            </a:lvl6pPr>
            <a:lvl7pPr lvl="6" rtl="0">
              <a:spcBef>
                <a:spcPts val="1200"/>
              </a:spcBef>
              <a:spcAft>
                <a:spcPts val="0"/>
              </a:spcAft>
              <a:buNone/>
              <a:defRPr>
                <a:solidFill>
                  <a:srgbClr val="FFFFFF"/>
                </a:solidFill>
              </a:defRPr>
            </a:lvl7pPr>
            <a:lvl8pPr lvl="7" rtl="0">
              <a:spcBef>
                <a:spcPts val="1200"/>
              </a:spcBef>
              <a:spcAft>
                <a:spcPts val="0"/>
              </a:spcAft>
              <a:buNone/>
              <a:defRPr>
                <a:solidFill>
                  <a:srgbClr val="FFFFFF"/>
                </a:solidFill>
              </a:defRPr>
            </a:lvl8pPr>
            <a:lvl9pPr lvl="8" rtl="0">
              <a:spcBef>
                <a:spcPts val="1200"/>
              </a:spcBef>
              <a:spcAft>
                <a:spcPts val="1200"/>
              </a:spcAft>
              <a:buNone/>
              <a:defRPr>
                <a:solidFill>
                  <a:srgbClr val="FFFFFF"/>
                </a:solidFill>
              </a:defRPr>
            </a:lvl9pPr>
          </a:lstStyle>
          <a:p>
            <a:endParaRPr/>
          </a:p>
        </p:txBody>
      </p:sp>
      <p:sp>
        <p:nvSpPr>
          <p:cNvPr id="125" name="Google Shape;125;p28"/>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ransition Slide 3 - Light Gray">
  <p:cSld name="CUSTOM_16_1_1">
    <p:bg>
      <p:bgPr>
        <a:solidFill>
          <a:srgbClr val="EEEEEE"/>
        </a:solidFill>
        <a:effectLst/>
      </p:bgPr>
    </p:bg>
    <p:spTree>
      <p:nvGrpSpPr>
        <p:cNvPr id="1" name="Shape 126"/>
        <p:cNvGrpSpPr/>
        <p:nvPr/>
      </p:nvGrpSpPr>
      <p:grpSpPr>
        <a:xfrm>
          <a:off x="0" y="0"/>
          <a:ext cx="0" cy="0"/>
          <a:chOff x="0" y="0"/>
          <a:chExt cx="0" cy="0"/>
        </a:xfrm>
      </p:grpSpPr>
      <p:sp>
        <p:nvSpPr>
          <p:cNvPr id="127" name="Google Shape;127;p29"/>
          <p:cNvSpPr txBox="1"/>
          <p:nvPr/>
        </p:nvSpPr>
        <p:spPr>
          <a:xfrm>
            <a:off x="609600" y="1659900"/>
            <a:ext cx="8330700" cy="1406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sz="4800">
              <a:solidFill>
                <a:srgbClr val="595959"/>
              </a:solidFill>
              <a:latin typeface="Roboto Light"/>
              <a:ea typeface="Roboto Light"/>
              <a:cs typeface="Roboto Light"/>
              <a:sym typeface="Roboto Light"/>
            </a:endParaRPr>
          </a:p>
        </p:txBody>
      </p:sp>
      <p:sp>
        <p:nvSpPr>
          <p:cNvPr id="128" name="Google Shape;128;p29"/>
          <p:cNvSpPr txBox="1">
            <a:spLocks noGrp="1"/>
          </p:cNvSpPr>
          <p:nvPr>
            <p:ph type="title"/>
          </p:nvPr>
        </p:nvSpPr>
        <p:spPr>
          <a:xfrm>
            <a:off x="552025" y="1738250"/>
            <a:ext cx="7494900" cy="1565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600">
                <a:solidFill>
                  <a:srgbClr val="1976D2"/>
                </a:solidFill>
                <a:latin typeface="Roboto"/>
                <a:ea typeface="Roboto"/>
                <a:cs typeface="Roboto"/>
                <a:sym typeface="Roboto"/>
              </a:defRPr>
            </a:lvl1pPr>
            <a:lvl2pPr lvl="1" rtl="0">
              <a:spcBef>
                <a:spcPts val="0"/>
              </a:spcBef>
              <a:spcAft>
                <a:spcPts val="0"/>
              </a:spcAft>
              <a:buNone/>
              <a:defRPr>
                <a:solidFill>
                  <a:srgbClr val="1976D2"/>
                </a:solidFill>
                <a:latin typeface="Roboto"/>
                <a:ea typeface="Roboto"/>
                <a:cs typeface="Roboto"/>
                <a:sym typeface="Roboto"/>
              </a:defRPr>
            </a:lvl2pPr>
            <a:lvl3pPr lvl="2" rtl="0">
              <a:spcBef>
                <a:spcPts val="0"/>
              </a:spcBef>
              <a:spcAft>
                <a:spcPts val="0"/>
              </a:spcAft>
              <a:buNone/>
              <a:defRPr>
                <a:solidFill>
                  <a:srgbClr val="1976D2"/>
                </a:solidFill>
                <a:latin typeface="Roboto"/>
                <a:ea typeface="Roboto"/>
                <a:cs typeface="Roboto"/>
                <a:sym typeface="Roboto"/>
              </a:defRPr>
            </a:lvl3pPr>
            <a:lvl4pPr lvl="3" rtl="0">
              <a:spcBef>
                <a:spcPts val="0"/>
              </a:spcBef>
              <a:spcAft>
                <a:spcPts val="0"/>
              </a:spcAft>
              <a:buNone/>
              <a:defRPr>
                <a:solidFill>
                  <a:srgbClr val="1976D2"/>
                </a:solidFill>
                <a:latin typeface="Roboto"/>
                <a:ea typeface="Roboto"/>
                <a:cs typeface="Roboto"/>
                <a:sym typeface="Roboto"/>
              </a:defRPr>
            </a:lvl4pPr>
            <a:lvl5pPr lvl="4" rtl="0">
              <a:spcBef>
                <a:spcPts val="0"/>
              </a:spcBef>
              <a:spcAft>
                <a:spcPts val="0"/>
              </a:spcAft>
              <a:buNone/>
              <a:defRPr>
                <a:solidFill>
                  <a:srgbClr val="1976D2"/>
                </a:solidFill>
                <a:latin typeface="Roboto"/>
                <a:ea typeface="Roboto"/>
                <a:cs typeface="Roboto"/>
                <a:sym typeface="Roboto"/>
              </a:defRPr>
            </a:lvl5pPr>
            <a:lvl6pPr lvl="5" rtl="0">
              <a:spcBef>
                <a:spcPts val="0"/>
              </a:spcBef>
              <a:spcAft>
                <a:spcPts val="0"/>
              </a:spcAft>
              <a:buNone/>
              <a:defRPr>
                <a:solidFill>
                  <a:srgbClr val="1976D2"/>
                </a:solidFill>
                <a:latin typeface="Roboto"/>
                <a:ea typeface="Roboto"/>
                <a:cs typeface="Roboto"/>
                <a:sym typeface="Roboto"/>
              </a:defRPr>
            </a:lvl6pPr>
            <a:lvl7pPr lvl="6" rtl="0">
              <a:spcBef>
                <a:spcPts val="0"/>
              </a:spcBef>
              <a:spcAft>
                <a:spcPts val="0"/>
              </a:spcAft>
              <a:buNone/>
              <a:defRPr>
                <a:solidFill>
                  <a:srgbClr val="1976D2"/>
                </a:solidFill>
                <a:latin typeface="Roboto"/>
                <a:ea typeface="Roboto"/>
                <a:cs typeface="Roboto"/>
                <a:sym typeface="Roboto"/>
              </a:defRPr>
            </a:lvl7pPr>
            <a:lvl8pPr lvl="7" rtl="0">
              <a:spcBef>
                <a:spcPts val="0"/>
              </a:spcBef>
              <a:spcAft>
                <a:spcPts val="0"/>
              </a:spcAft>
              <a:buNone/>
              <a:defRPr>
                <a:solidFill>
                  <a:srgbClr val="1976D2"/>
                </a:solidFill>
                <a:latin typeface="Roboto"/>
                <a:ea typeface="Roboto"/>
                <a:cs typeface="Roboto"/>
                <a:sym typeface="Roboto"/>
              </a:defRPr>
            </a:lvl8pPr>
            <a:lvl9pPr lvl="8" rtl="0">
              <a:spcBef>
                <a:spcPts val="0"/>
              </a:spcBef>
              <a:spcAft>
                <a:spcPts val="0"/>
              </a:spcAft>
              <a:buNone/>
              <a:defRPr>
                <a:solidFill>
                  <a:srgbClr val="1976D2"/>
                </a:solidFill>
                <a:latin typeface="Roboto"/>
                <a:ea typeface="Roboto"/>
                <a:cs typeface="Roboto"/>
                <a:sym typeface="Roboto"/>
              </a:defRPr>
            </a:lvl9pPr>
          </a:lstStyle>
          <a:p>
            <a:endParaRPr/>
          </a:p>
        </p:txBody>
      </p:sp>
      <p:sp>
        <p:nvSpPr>
          <p:cNvPr id="129" name="Google Shape;129;p29"/>
          <p:cNvSpPr txBox="1">
            <a:spLocks noGrp="1"/>
          </p:cNvSpPr>
          <p:nvPr>
            <p:ph type="subTitle" idx="1"/>
          </p:nvPr>
        </p:nvSpPr>
        <p:spPr>
          <a:xfrm>
            <a:off x="630950" y="2491775"/>
            <a:ext cx="3990300" cy="15153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595959"/>
                </a:solidFill>
                <a:latin typeface="Roboto"/>
                <a:ea typeface="Roboto"/>
                <a:cs typeface="Roboto"/>
                <a:sym typeface="Roboto"/>
              </a:defRPr>
            </a:lvl1pPr>
            <a:lvl2pPr lvl="1" rtl="0">
              <a:spcBef>
                <a:spcPts val="1200"/>
              </a:spcBef>
              <a:spcAft>
                <a:spcPts val="0"/>
              </a:spcAft>
              <a:buNone/>
              <a:defRPr>
                <a:solidFill>
                  <a:srgbClr val="595959"/>
                </a:solidFill>
              </a:defRPr>
            </a:lvl2pPr>
            <a:lvl3pPr lvl="2" rtl="0">
              <a:spcBef>
                <a:spcPts val="1200"/>
              </a:spcBef>
              <a:spcAft>
                <a:spcPts val="0"/>
              </a:spcAft>
              <a:buNone/>
              <a:defRPr>
                <a:solidFill>
                  <a:srgbClr val="595959"/>
                </a:solidFill>
              </a:defRPr>
            </a:lvl3pPr>
            <a:lvl4pPr lvl="3" rtl="0">
              <a:spcBef>
                <a:spcPts val="1200"/>
              </a:spcBef>
              <a:spcAft>
                <a:spcPts val="0"/>
              </a:spcAft>
              <a:buNone/>
              <a:defRPr>
                <a:solidFill>
                  <a:srgbClr val="595959"/>
                </a:solidFill>
              </a:defRPr>
            </a:lvl4pPr>
            <a:lvl5pPr lvl="4" rtl="0">
              <a:spcBef>
                <a:spcPts val="1200"/>
              </a:spcBef>
              <a:spcAft>
                <a:spcPts val="0"/>
              </a:spcAft>
              <a:buNone/>
              <a:defRPr>
                <a:solidFill>
                  <a:srgbClr val="595959"/>
                </a:solidFill>
              </a:defRPr>
            </a:lvl5pPr>
            <a:lvl6pPr lvl="5" rtl="0">
              <a:spcBef>
                <a:spcPts val="1200"/>
              </a:spcBef>
              <a:spcAft>
                <a:spcPts val="0"/>
              </a:spcAft>
              <a:buNone/>
              <a:defRPr>
                <a:solidFill>
                  <a:srgbClr val="595959"/>
                </a:solidFill>
              </a:defRPr>
            </a:lvl6pPr>
            <a:lvl7pPr lvl="6" rtl="0">
              <a:spcBef>
                <a:spcPts val="1200"/>
              </a:spcBef>
              <a:spcAft>
                <a:spcPts val="0"/>
              </a:spcAft>
              <a:buNone/>
              <a:defRPr>
                <a:solidFill>
                  <a:srgbClr val="595959"/>
                </a:solidFill>
              </a:defRPr>
            </a:lvl7pPr>
            <a:lvl8pPr lvl="7" rtl="0">
              <a:spcBef>
                <a:spcPts val="1200"/>
              </a:spcBef>
              <a:spcAft>
                <a:spcPts val="0"/>
              </a:spcAft>
              <a:buNone/>
              <a:defRPr>
                <a:solidFill>
                  <a:srgbClr val="595959"/>
                </a:solidFill>
              </a:defRPr>
            </a:lvl8pPr>
            <a:lvl9pPr lvl="8" rtl="0">
              <a:spcBef>
                <a:spcPts val="1200"/>
              </a:spcBef>
              <a:spcAft>
                <a:spcPts val="1200"/>
              </a:spcAft>
              <a:buNone/>
              <a:defRPr>
                <a:solidFill>
                  <a:srgbClr val="595959"/>
                </a:solidFill>
              </a:defRPr>
            </a:lvl9pPr>
          </a:lstStyle>
          <a:p>
            <a:endParaRPr/>
          </a:p>
        </p:txBody>
      </p:sp>
      <p:sp>
        <p:nvSpPr>
          <p:cNvPr id="130" name="Google Shape;130;p29"/>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2 col">
  <p:cSld name="CUSTOM_11">
    <p:bg>
      <p:bgPr>
        <a:solidFill>
          <a:srgbClr val="1E88E5"/>
        </a:solidFill>
        <a:effectLst/>
      </p:bgPr>
    </p:bg>
    <p:spTree>
      <p:nvGrpSpPr>
        <p:cNvPr id="1" name="Shape 131"/>
        <p:cNvGrpSpPr/>
        <p:nvPr/>
      </p:nvGrpSpPr>
      <p:grpSpPr>
        <a:xfrm>
          <a:off x="0" y="0"/>
          <a:ext cx="0" cy="0"/>
          <a:chOff x="0" y="0"/>
          <a:chExt cx="0" cy="0"/>
        </a:xfrm>
      </p:grpSpPr>
      <p:sp>
        <p:nvSpPr>
          <p:cNvPr id="132" name="Google Shape;132;p30"/>
          <p:cNvSpPr/>
          <p:nvPr/>
        </p:nvSpPr>
        <p:spPr>
          <a:xfrm>
            <a:off x="0" y="0"/>
            <a:ext cx="4572000" cy="5143500"/>
          </a:xfrm>
          <a:prstGeom prst="rect">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0"/>
          <p:cNvSpPr txBox="1">
            <a:spLocks noGrp="1"/>
          </p:cNvSpPr>
          <p:nvPr>
            <p:ph type="title"/>
          </p:nvPr>
        </p:nvSpPr>
        <p:spPr>
          <a:xfrm>
            <a:off x="176350" y="248700"/>
            <a:ext cx="4182600" cy="678300"/>
          </a:xfrm>
          <a:prstGeom prst="rect">
            <a:avLst/>
          </a:prstGeom>
        </p:spPr>
        <p:txBody>
          <a:bodyPr spcFirstLastPara="1" wrap="square" lIns="91425" tIns="91425" rIns="91425" bIns="91425" anchor="t" anchorCtr="0">
            <a:noAutofit/>
          </a:bodyPr>
          <a:lstStyle>
            <a:lvl1pPr lvl="0">
              <a:spcBef>
                <a:spcPts val="0"/>
              </a:spcBef>
              <a:spcAft>
                <a:spcPts val="0"/>
              </a:spcAft>
              <a:buNone/>
              <a:defRPr sz="2400">
                <a:solidFill>
                  <a:srgbClr val="FFFFFF"/>
                </a:solidFill>
                <a:latin typeface="Roboto"/>
                <a:ea typeface="Roboto"/>
                <a:cs typeface="Roboto"/>
                <a:sym typeface="Roboto"/>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134" name="Google Shape;134;p30"/>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3 col">
  <p:cSld name="CUSTOM_12">
    <p:bg>
      <p:bgPr>
        <a:solidFill>
          <a:srgbClr val="1E88E5"/>
        </a:solidFill>
        <a:effectLst/>
      </p:bgPr>
    </p:bg>
    <p:spTree>
      <p:nvGrpSpPr>
        <p:cNvPr id="1" name="Shape 135"/>
        <p:cNvGrpSpPr/>
        <p:nvPr/>
      </p:nvGrpSpPr>
      <p:grpSpPr>
        <a:xfrm>
          <a:off x="0" y="0"/>
          <a:ext cx="0" cy="0"/>
          <a:chOff x="0" y="0"/>
          <a:chExt cx="0" cy="0"/>
        </a:xfrm>
      </p:grpSpPr>
      <p:sp>
        <p:nvSpPr>
          <p:cNvPr id="136" name="Google Shape;136;p31"/>
          <p:cNvSpPr/>
          <p:nvPr/>
        </p:nvSpPr>
        <p:spPr>
          <a:xfrm>
            <a:off x="0" y="0"/>
            <a:ext cx="3042000" cy="5143500"/>
          </a:xfrm>
          <a:prstGeom prst="rect">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1"/>
          <p:cNvSpPr/>
          <p:nvPr/>
        </p:nvSpPr>
        <p:spPr>
          <a:xfrm>
            <a:off x="6102000" y="0"/>
            <a:ext cx="3042000" cy="5143500"/>
          </a:xfrm>
          <a:prstGeom prst="rect">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1"/>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sp>
        <p:nvSpPr>
          <p:cNvPr id="139" name="Google Shape;139;p31"/>
          <p:cNvSpPr txBox="1">
            <a:spLocks noGrp="1"/>
          </p:cNvSpPr>
          <p:nvPr>
            <p:ph type="title"/>
          </p:nvPr>
        </p:nvSpPr>
        <p:spPr>
          <a:xfrm>
            <a:off x="176350" y="248700"/>
            <a:ext cx="2702700" cy="988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a:solidFill>
                  <a:srgbClr val="FFFFFF"/>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40" name="Google Shape;140;p31"/>
          <p:cNvSpPr txBox="1">
            <a:spLocks noGrp="1"/>
          </p:cNvSpPr>
          <p:nvPr>
            <p:ph type="subTitle" idx="1"/>
          </p:nvPr>
        </p:nvSpPr>
        <p:spPr>
          <a:xfrm>
            <a:off x="244150" y="1300600"/>
            <a:ext cx="2315100" cy="2643300"/>
          </a:xfrm>
          <a:prstGeom prst="rect">
            <a:avLst/>
          </a:prstGeom>
        </p:spPr>
        <p:txBody>
          <a:bodyPr spcFirstLastPara="1" wrap="square" lIns="91425" tIns="91425" rIns="91425" bIns="91425" anchor="t" anchorCtr="0">
            <a:noAutofit/>
          </a:bodyPr>
          <a:lstStyle>
            <a:lvl1pPr lvl="0">
              <a:spcBef>
                <a:spcPts val="0"/>
              </a:spcBef>
              <a:spcAft>
                <a:spcPts val="0"/>
              </a:spcAft>
              <a:buNone/>
              <a:defRPr>
                <a:solidFill>
                  <a:srgbClr val="FFFFFF"/>
                </a:solidFill>
              </a:defRPr>
            </a:lvl1pPr>
            <a:lvl2pPr lvl="1">
              <a:spcBef>
                <a:spcPts val="1200"/>
              </a:spcBef>
              <a:spcAft>
                <a:spcPts val="0"/>
              </a:spcAft>
              <a:buNone/>
              <a:defRPr>
                <a:solidFill>
                  <a:srgbClr val="FFFFFF"/>
                </a:solidFill>
              </a:defRPr>
            </a:lvl2pPr>
            <a:lvl3pPr lvl="2">
              <a:spcBef>
                <a:spcPts val="1200"/>
              </a:spcBef>
              <a:spcAft>
                <a:spcPts val="0"/>
              </a:spcAft>
              <a:buNone/>
              <a:defRPr>
                <a:solidFill>
                  <a:srgbClr val="FFFFFF"/>
                </a:solidFill>
              </a:defRPr>
            </a:lvl3pPr>
            <a:lvl4pPr lvl="3">
              <a:spcBef>
                <a:spcPts val="1200"/>
              </a:spcBef>
              <a:spcAft>
                <a:spcPts val="0"/>
              </a:spcAft>
              <a:buNone/>
              <a:defRPr>
                <a:solidFill>
                  <a:srgbClr val="FFFFFF"/>
                </a:solidFill>
              </a:defRPr>
            </a:lvl4pPr>
            <a:lvl5pPr lvl="4">
              <a:spcBef>
                <a:spcPts val="1200"/>
              </a:spcBef>
              <a:spcAft>
                <a:spcPts val="0"/>
              </a:spcAft>
              <a:buNone/>
              <a:defRPr>
                <a:solidFill>
                  <a:srgbClr val="FFFFFF"/>
                </a:solidFill>
              </a:defRPr>
            </a:lvl5pPr>
            <a:lvl6pPr lvl="5">
              <a:spcBef>
                <a:spcPts val="1200"/>
              </a:spcBef>
              <a:spcAft>
                <a:spcPts val="0"/>
              </a:spcAft>
              <a:buNone/>
              <a:defRPr>
                <a:solidFill>
                  <a:srgbClr val="FFFFFF"/>
                </a:solidFill>
              </a:defRPr>
            </a:lvl6pPr>
            <a:lvl7pPr lvl="6">
              <a:spcBef>
                <a:spcPts val="1200"/>
              </a:spcBef>
              <a:spcAft>
                <a:spcPts val="0"/>
              </a:spcAft>
              <a:buNone/>
              <a:defRPr>
                <a:solidFill>
                  <a:srgbClr val="FFFFFF"/>
                </a:solidFill>
              </a:defRPr>
            </a:lvl7pPr>
            <a:lvl8pPr lvl="7">
              <a:spcBef>
                <a:spcPts val="1200"/>
              </a:spcBef>
              <a:spcAft>
                <a:spcPts val="0"/>
              </a:spcAft>
              <a:buNone/>
              <a:defRPr>
                <a:solidFill>
                  <a:srgbClr val="FFFFFF"/>
                </a:solidFill>
              </a:defRPr>
            </a:lvl8pPr>
            <a:lvl9pPr lvl="8">
              <a:spcBef>
                <a:spcPts val="1200"/>
              </a:spcBef>
              <a:spcAft>
                <a:spcPts val="1200"/>
              </a:spcAft>
              <a:buNone/>
              <a:defRPr>
                <a:solidFill>
                  <a:srgbClr val="FFFFFF"/>
                </a:solidFill>
              </a:defRPr>
            </a:lvl9pPr>
          </a:lstStyle>
          <a:p>
            <a:endParaRPr/>
          </a:p>
        </p:txBody>
      </p:sp>
      <p:sp>
        <p:nvSpPr>
          <p:cNvPr id="141" name="Google Shape;141;p31"/>
          <p:cNvSpPr txBox="1">
            <a:spLocks noGrp="1"/>
          </p:cNvSpPr>
          <p:nvPr>
            <p:ph type="subTitle" idx="2"/>
          </p:nvPr>
        </p:nvSpPr>
        <p:spPr>
          <a:xfrm>
            <a:off x="3332975" y="316550"/>
            <a:ext cx="2315100" cy="45660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defRPr>
            </a:lvl1pPr>
            <a:lvl2pPr lvl="1" rtl="0">
              <a:spcBef>
                <a:spcPts val="1200"/>
              </a:spcBef>
              <a:spcAft>
                <a:spcPts val="0"/>
              </a:spcAft>
              <a:buNone/>
              <a:defRPr>
                <a:solidFill>
                  <a:srgbClr val="FFFFFF"/>
                </a:solidFill>
              </a:defRPr>
            </a:lvl2pPr>
            <a:lvl3pPr lvl="2" rtl="0">
              <a:spcBef>
                <a:spcPts val="1200"/>
              </a:spcBef>
              <a:spcAft>
                <a:spcPts val="0"/>
              </a:spcAft>
              <a:buNone/>
              <a:defRPr>
                <a:solidFill>
                  <a:srgbClr val="FFFFFF"/>
                </a:solidFill>
              </a:defRPr>
            </a:lvl3pPr>
            <a:lvl4pPr lvl="3" rtl="0">
              <a:spcBef>
                <a:spcPts val="1200"/>
              </a:spcBef>
              <a:spcAft>
                <a:spcPts val="0"/>
              </a:spcAft>
              <a:buNone/>
              <a:defRPr>
                <a:solidFill>
                  <a:srgbClr val="FFFFFF"/>
                </a:solidFill>
              </a:defRPr>
            </a:lvl4pPr>
            <a:lvl5pPr lvl="4" rtl="0">
              <a:spcBef>
                <a:spcPts val="1200"/>
              </a:spcBef>
              <a:spcAft>
                <a:spcPts val="0"/>
              </a:spcAft>
              <a:buNone/>
              <a:defRPr>
                <a:solidFill>
                  <a:srgbClr val="FFFFFF"/>
                </a:solidFill>
              </a:defRPr>
            </a:lvl5pPr>
            <a:lvl6pPr lvl="5" rtl="0">
              <a:spcBef>
                <a:spcPts val="1200"/>
              </a:spcBef>
              <a:spcAft>
                <a:spcPts val="0"/>
              </a:spcAft>
              <a:buNone/>
              <a:defRPr>
                <a:solidFill>
                  <a:srgbClr val="FFFFFF"/>
                </a:solidFill>
              </a:defRPr>
            </a:lvl6pPr>
            <a:lvl7pPr lvl="6" rtl="0">
              <a:spcBef>
                <a:spcPts val="1200"/>
              </a:spcBef>
              <a:spcAft>
                <a:spcPts val="0"/>
              </a:spcAft>
              <a:buNone/>
              <a:defRPr>
                <a:solidFill>
                  <a:srgbClr val="FFFFFF"/>
                </a:solidFill>
              </a:defRPr>
            </a:lvl7pPr>
            <a:lvl8pPr lvl="7" rtl="0">
              <a:spcBef>
                <a:spcPts val="1200"/>
              </a:spcBef>
              <a:spcAft>
                <a:spcPts val="0"/>
              </a:spcAft>
              <a:buNone/>
              <a:defRPr>
                <a:solidFill>
                  <a:srgbClr val="FFFFFF"/>
                </a:solidFill>
              </a:defRPr>
            </a:lvl8pPr>
            <a:lvl9pPr lvl="8" rtl="0">
              <a:spcBef>
                <a:spcPts val="1200"/>
              </a:spcBef>
              <a:spcAft>
                <a:spcPts val="1200"/>
              </a:spcAft>
              <a:buNone/>
              <a:defRPr>
                <a:solidFill>
                  <a:srgbClr val="FFFFFF"/>
                </a:solidFill>
              </a:defRPr>
            </a:lvl9pPr>
          </a:lstStyle>
          <a:p>
            <a:endParaRPr/>
          </a:p>
        </p:txBody>
      </p:sp>
      <p:sp>
        <p:nvSpPr>
          <p:cNvPr id="142" name="Google Shape;142;p31"/>
          <p:cNvSpPr txBox="1">
            <a:spLocks noGrp="1"/>
          </p:cNvSpPr>
          <p:nvPr>
            <p:ph type="subTitle" idx="3"/>
          </p:nvPr>
        </p:nvSpPr>
        <p:spPr>
          <a:xfrm>
            <a:off x="6465450" y="342250"/>
            <a:ext cx="2315100" cy="45660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defRPr>
            </a:lvl1pPr>
            <a:lvl2pPr lvl="1" rtl="0">
              <a:spcBef>
                <a:spcPts val="1200"/>
              </a:spcBef>
              <a:spcAft>
                <a:spcPts val="0"/>
              </a:spcAft>
              <a:buNone/>
              <a:defRPr>
                <a:solidFill>
                  <a:srgbClr val="FFFFFF"/>
                </a:solidFill>
              </a:defRPr>
            </a:lvl2pPr>
            <a:lvl3pPr lvl="2" rtl="0">
              <a:spcBef>
                <a:spcPts val="1200"/>
              </a:spcBef>
              <a:spcAft>
                <a:spcPts val="0"/>
              </a:spcAft>
              <a:buNone/>
              <a:defRPr>
                <a:solidFill>
                  <a:srgbClr val="FFFFFF"/>
                </a:solidFill>
              </a:defRPr>
            </a:lvl3pPr>
            <a:lvl4pPr lvl="3" rtl="0">
              <a:spcBef>
                <a:spcPts val="1200"/>
              </a:spcBef>
              <a:spcAft>
                <a:spcPts val="0"/>
              </a:spcAft>
              <a:buNone/>
              <a:defRPr>
                <a:solidFill>
                  <a:srgbClr val="FFFFFF"/>
                </a:solidFill>
              </a:defRPr>
            </a:lvl4pPr>
            <a:lvl5pPr lvl="4" rtl="0">
              <a:spcBef>
                <a:spcPts val="1200"/>
              </a:spcBef>
              <a:spcAft>
                <a:spcPts val="0"/>
              </a:spcAft>
              <a:buNone/>
              <a:defRPr>
                <a:solidFill>
                  <a:srgbClr val="FFFFFF"/>
                </a:solidFill>
              </a:defRPr>
            </a:lvl5pPr>
            <a:lvl6pPr lvl="5" rtl="0">
              <a:spcBef>
                <a:spcPts val="1200"/>
              </a:spcBef>
              <a:spcAft>
                <a:spcPts val="0"/>
              </a:spcAft>
              <a:buNone/>
              <a:defRPr>
                <a:solidFill>
                  <a:srgbClr val="FFFFFF"/>
                </a:solidFill>
              </a:defRPr>
            </a:lvl6pPr>
            <a:lvl7pPr lvl="6" rtl="0">
              <a:spcBef>
                <a:spcPts val="1200"/>
              </a:spcBef>
              <a:spcAft>
                <a:spcPts val="0"/>
              </a:spcAft>
              <a:buNone/>
              <a:defRPr>
                <a:solidFill>
                  <a:srgbClr val="FFFFFF"/>
                </a:solidFill>
              </a:defRPr>
            </a:lvl7pPr>
            <a:lvl8pPr lvl="7" rtl="0">
              <a:spcBef>
                <a:spcPts val="1200"/>
              </a:spcBef>
              <a:spcAft>
                <a:spcPts val="0"/>
              </a:spcAft>
              <a:buNone/>
              <a:defRPr>
                <a:solidFill>
                  <a:srgbClr val="FFFFFF"/>
                </a:solidFill>
              </a:defRPr>
            </a:lvl8pPr>
            <a:lvl9pPr lvl="8" rtl="0">
              <a:spcBef>
                <a:spcPts val="1200"/>
              </a:spcBef>
              <a:spcAft>
                <a:spcPts val="1200"/>
              </a:spcAft>
              <a:buNone/>
              <a:defRPr>
                <a:solidFill>
                  <a:srgbClr val="FFFFFF"/>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hank you - White">
  <p:cSld name="BIG_NUMBER_1_1_1_1_1_1_1">
    <p:bg>
      <p:bgPr>
        <a:solidFill>
          <a:srgbClr val="FFFFFF"/>
        </a:solidFill>
        <a:effectLst/>
      </p:bgPr>
    </p:bg>
    <p:spTree>
      <p:nvGrpSpPr>
        <p:cNvPr id="1" name="Shape 143"/>
        <p:cNvGrpSpPr/>
        <p:nvPr/>
      </p:nvGrpSpPr>
      <p:grpSpPr>
        <a:xfrm>
          <a:off x="0" y="0"/>
          <a:ext cx="0" cy="0"/>
          <a:chOff x="0" y="0"/>
          <a:chExt cx="0" cy="0"/>
        </a:xfrm>
      </p:grpSpPr>
      <p:sp>
        <p:nvSpPr>
          <p:cNvPr id="144" name="Google Shape;144;p32"/>
          <p:cNvSpPr txBox="1"/>
          <p:nvPr/>
        </p:nvSpPr>
        <p:spPr>
          <a:xfrm>
            <a:off x="1590150" y="1755443"/>
            <a:ext cx="5963700" cy="88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a:solidFill>
                  <a:srgbClr val="424242"/>
                </a:solidFill>
                <a:latin typeface="Roboto Light"/>
                <a:ea typeface="Roboto Light"/>
                <a:cs typeface="Roboto Light"/>
                <a:sym typeface="Roboto Light"/>
              </a:rPr>
              <a:t>Thank you!</a:t>
            </a:r>
            <a:endParaRPr sz="3600">
              <a:solidFill>
                <a:srgbClr val="424242"/>
              </a:solidFill>
              <a:latin typeface="Roboto Light"/>
              <a:ea typeface="Roboto Light"/>
              <a:cs typeface="Roboto Light"/>
              <a:sym typeface="Roboto Light"/>
            </a:endParaRPr>
          </a:p>
        </p:txBody>
      </p:sp>
      <p:cxnSp>
        <p:nvCxnSpPr>
          <p:cNvPr id="145" name="Google Shape;145;p32"/>
          <p:cNvCxnSpPr/>
          <p:nvPr/>
        </p:nvCxnSpPr>
        <p:spPr>
          <a:xfrm rot="10800000">
            <a:off x="2178600" y="1109800"/>
            <a:ext cx="2062800" cy="0"/>
          </a:xfrm>
          <a:prstGeom prst="straightConnector1">
            <a:avLst/>
          </a:prstGeom>
          <a:noFill/>
          <a:ln w="9525" cap="flat" cmpd="sng">
            <a:solidFill>
              <a:srgbClr val="1E88E5"/>
            </a:solidFill>
            <a:prstDash val="dot"/>
            <a:round/>
            <a:headEnd type="none" w="med" len="med"/>
            <a:tailEnd type="none" w="med" len="med"/>
          </a:ln>
        </p:spPr>
      </p:cxnSp>
      <p:cxnSp>
        <p:nvCxnSpPr>
          <p:cNvPr id="146" name="Google Shape;146;p32"/>
          <p:cNvCxnSpPr/>
          <p:nvPr/>
        </p:nvCxnSpPr>
        <p:spPr>
          <a:xfrm rot="10800000">
            <a:off x="4902600" y="1116500"/>
            <a:ext cx="2062800" cy="0"/>
          </a:xfrm>
          <a:prstGeom prst="straightConnector1">
            <a:avLst/>
          </a:prstGeom>
          <a:noFill/>
          <a:ln w="9525" cap="flat" cmpd="sng">
            <a:solidFill>
              <a:srgbClr val="1E88E5"/>
            </a:solidFill>
            <a:prstDash val="dot"/>
            <a:round/>
            <a:headEnd type="none" w="med" len="med"/>
            <a:tailEnd type="none" w="med" len="med"/>
          </a:ln>
        </p:spPr>
      </p:cxnSp>
      <p:cxnSp>
        <p:nvCxnSpPr>
          <p:cNvPr id="147" name="Google Shape;147;p32"/>
          <p:cNvCxnSpPr/>
          <p:nvPr/>
        </p:nvCxnSpPr>
        <p:spPr>
          <a:xfrm rot="10800000">
            <a:off x="2178525" y="3047475"/>
            <a:ext cx="4806600" cy="0"/>
          </a:xfrm>
          <a:prstGeom prst="straightConnector1">
            <a:avLst/>
          </a:prstGeom>
          <a:noFill/>
          <a:ln w="9525" cap="flat" cmpd="sng">
            <a:solidFill>
              <a:srgbClr val="1E88E5"/>
            </a:solidFill>
            <a:prstDash val="dot"/>
            <a:round/>
            <a:headEnd type="none" w="med" len="med"/>
            <a:tailEnd type="none" w="med" len="med"/>
          </a:ln>
        </p:spPr>
      </p:cxnSp>
      <p:pic>
        <p:nvPicPr>
          <p:cNvPr id="148" name="Google Shape;148;p32"/>
          <p:cNvPicPr preferRelativeResize="0"/>
          <p:nvPr/>
        </p:nvPicPr>
        <p:blipFill>
          <a:blip r:embed="rId2">
            <a:alphaModFix/>
          </a:blip>
          <a:stretch>
            <a:fillRect/>
          </a:stretch>
        </p:blipFill>
        <p:spPr>
          <a:xfrm>
            <a:off x="4393150" y="930950"/>
            <a:ext cx="357700" cy="357700"/>
          </a:xfrm>
          <a:prstGeom prst="rect">
            <a:avLst/>
          </a:prstGeom>
          <a:noFill/>
          <a:ln>
            <a:noFill/>
          </a:ln>
        </p:spPr>
      </p:pic>
      <p:pic>
        <p:nvPicPr>
          <p:cNvPr id="149" name="Google Shape;149;p32"/>
          <p:cNvPicPr preferRelativeResize="0"/>
          <p:nvPr/>
        </p:nvPicPr>
        <p:blipFill>
          <a:blip r:embed="rId3">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_1">
  <p:cSld name="TITLE_1">
    <p:spTree>
      <p:nvGrpSpPr>
        <p:cNvPr id="1" name="Shape 150"/>
        <p:cNvGrpSpPr/>
        <p:nvPr/>
      </p:nvGrpSpPr>
      <p:grpSpPr>
        <a:xfrm>
          <a:off x="0" y="0"/>
          <a:ext cx="0" cy="0"/>
          <a:chOff x="0" y="0"/>
          <a:chExt cx="0" cy="0"/>
        </a:xfrm>
      </p:grpSpPr>
      <p:sp>
        <p:nvSpPr>
          <p:cNvPr id="151" name="Google Shape;151;p3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Char char="●"/>
              <a:defRPr sz="5200"/>
            </a:lvl1pPr>
            <a:lvl2pPr lvl="1" algn="ctr" rtl="0">
              <a:spcBef>
                <a:spcPts val="0"/>
              </a:spcBef>
              <a:spcAft>
                <a:spcPts val="0"/>
              </a:spcAft>
              <a:buSzPts val="5200"/>
              <a:buChar char="○"/>
              <a:defRPr sz="5200"/>
            </a:lvl2pPr>
            <a:lvl3pPr lvl="2" algn="ctr" rtl="0">
              <a:spcBef>
                <a:spcPts val="0"/>
              </a:spcBef>
              <a:spcAft>
                <a:spcPts val="0"/>
              </a:spcAft>
              <a:buSzPts val="5200"/>
              <a:buChar char="■"/>
              <a:defRPr sz="5200"/>
            </a:lvl3pPr>
            <a:lvl4pPr lvl="3" algn="ctr" rtl="0">
              <a:spcBef>
                <a:spcPts val="0"/>
              </a:spcBef>
              <a:spcAft>
                <a:spcPts val="0"/>
              </a:spcAft>
              <a:buSzPts val="5200"/>
              <a:buChar char="●"/>
              <a:defRPr sz="5200"/>
            </a:lvl4pPr>
            <a:lvl5pPr lvl="4" algn="ctr" rtl="0">
              <a:spcBef>
                <a:spcPts val="0"/>
              </a:spcBef>
              <a:spcAft>
                <a:spcPts val="0"/>
              </a:spcAft>
              <a:buSzPts val="5200"/>
              <a:buChar char="○"/>
              <a:defRPr sz="5200"/>
            </a:lvl5pPr>
            <a:lvl6pPr lvl="5" algn="ctr" rtl="0">
              <a:spcBef>
                <a:spcPts val="0"/>
              </a:spcBef>
              <a:spcAft>
                <a:spcPts val="0"/>
              </a:spcAft>
              <a:buSzPts val="5200"/>
              <a:buChar char="■"/>
              <a:defRPr sz="5200"/>
            </a:lvl6pPr>
            <a:lvl7pPr lvl="6" algn="ctr" rtl="0">
              <a:spcBef>
                <a:spcPts val="0"/>
              </a:spcBef>
              <a:spcAft>
                <a:spcPts val="0"/>
              </a:spcAft>
              <a:buSzPts val="5200"/>
              <a:buChar char="●"/>
              <a:defRPr sz="5200"/>
            </a:lvl7pPr>
            <a:lvl8pPr lvl="7" algn="ctr" rtl="0">
              <a:spcBef>
                <a:spcPts val="0"/>
              </a:spcBef>
              <a:spcAft>
                <a:spcPts val="0"/>
              </a:spcAft>
              <a:buSzPts val="5200"/>
              <a:buChar char="○"/>
              <a:defRPr sz="5200"/>
            </a:lvl8pPr>
            <a:lvl9pPr lvl="8" algn="ctr" rtl="0">
              <a:spcBef>
                <a:spcPts val="0"/>
              </a:spcBef>
              <a:spcAft>
                <a:spcPts val="0"/>
              </a:spcAft>
              <a:buSzPts val="5200"/>
              <a:buChar char="■"/>
              <a:defRPr sz="5200"/>
            </a:lvl9pPr>
          </a:lstStyle>
          <a:p>
            <a:endParaRPr/>
          </a:p>
        </p:txBody>
      </p:sp>
      <p:sp>
        <p:nvSpPr>
          <p:cNvPr id="152" name="Google Shape;152;p3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rgbClr val="3C78D8"/>
        </a:solidFill>
        <a:effectLst/>
      </p:bgPr>
    </p:bg>
    <p:spTree>
      <p:nvGrpSpPr>
        <p:cNvPr id="1" name="Shape 153"/>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_AND_BODY_1">
  <p:cSld name="TITLE_AND_BODY_1">
    <p:spTree>
      <p:nvGrpSpPr>
        <p:cNvPr id="1" name="Shape 154"/>
        <p:cNvGrpSpPr/>
        <p:nvPr/>
      </p:nvGrpSpPr>
      <p:grpSpPr>
        <a:xfrm>
          <a:off x="0" y="0"/>
          <a:ext cx="0" cy="0"/>
          <a:chOff x="0" y="0"/>
          <a:chExt cx="0" cy="0"/>
        </a:xfrm>
      </p:grpSpPr>
      <p:sp>
        <p:nvSpPr>
          <p:cNvPr id="155" name="Google Shape;155;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156" name="Google Shape;156;p3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_ONLY_1">
  <p:cSld name="TITLE_ONLY_1">
    <p:spTree>
      <p:nvGrpSpPr>
        <p:cNvPr id="1" name="Shape 157"/>
        <p:cNvGrpSpPr/>
        <p:nvPr/>
      </p:nvGrpSpPr>
      <p:grpSpPr>
        <a:xfrm>
          <a:off x="0" y="0"/>
          <a:ext cx="0" cy="0"/>
          <a:chOff x="0" y="0"/>
          <a:chExt cx="0" cy="0"/>
        </a:xfrm>
      </p:grpSpPr>
      <p:sp>
        <p:nvSpPr>
          <p:cNvPr id="158" name="Google Shape;158;p3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159" name="Google Shape;159;p36"/>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_2">
  <p:cSld name="TITLE_2">
    <p:spTree>
      <p:nvGrpSpPr>
        <p:cNvPr id="1" name="Shape 160"/>
        <p:cNvGrpSpPr/>
        <p:nvPr/>
      </p:nvGrpSpPr>
      <p:grpSpPr>
        <a:xfrm>
          <a:off x="0" y="0"/>
          <a:ext cx="0" cy="0"/>
          <a:chOff x="0" y="0"/>
          <a:chExt cx="0" cy="0"/>
        </a:xfrm>
      </p:grpSpPr>
      <p:sp>
        <p:nvSpPr>
          <p:cNvPr id="161" name="Google Shape;161;p37"/>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Char char="●"/>
              <a:defRPr sz="5200"/>
            </a:lvl1pPr>
            <a:lvl2pPr lvl="1" algn="ctr" rtl="0">
              <a:spcBef>
                <a:spcPts val="0"/>
              </a:spcBef>
              <a:spcAft>
                <a:spcPts val="0"/>
              </a:spcAft>
              <a:buSzPts val="5200"/>
              <a:buChar char="○"/>
              <a:defRPr sz="5200"/>
            </a:lvl2pPr>
            <a:lvl3pPr lvl="2" algn="ctr" rtl="0">
              <a:spcBef>
                <a:spcPts val="0"/>
              </a:spcBef>
              <a:spcAft>
                <a:spcPts val="0"/>
              </a:spcAft>
              <a:buSzPts val="5200"/>
              <a:buChar char="■"/>
              <a:defRPr sz="5200"/>
            </a:lvl3pPr>
            <a:lvl4pPr lvl="3" algn="ctr" rtl="0">
              <a:spcBef>
                <a:spcPts val="0"/>
              </a:spcBef>
              <a:spcAft>
                <a:spcPts val="0"/>
              </a:spcAft>
              <a:buSzPts val="5200"/>
              <a:buChar char="●"/>
              <a:defRPr sz="5200"/>
            </a:lvl4pPr>
            <a:lvl5pPr lvl="4" algn="ctr" rtl="0">
              <a:spcBef>
                <a:spcPts val="0"/>
              </a:spcBef>
              <a:spcAft>
                <a:spcPts val="0"/>
              </a:spcAft>
              <a:buSzPts val="5200"/>
              <a:buChar char="○"/>
              <a:defRPr sz="5200"/>
            </a:lvl5pPr>
            <a:lvl6pPr lvl="5" algn="ctr" rtl="0">
              <a:spcBef>
                <a:spcPts val="0"/>
              </a:spcBef>
              <a:spcAft>
                <a:spcPts val="0"/>
              </a:spcAft>
              <a:buSzPts val="5200"/>
              <a:buChar char="■"/>
              <a:defRPr sz="5200"/>
            </a:lvl6pPr>
            <a:lvl7pPr lvl="6" algn="ctr" rtl="0">
              <a:spcBef>
                <a:spcPts val="0"/>
              </a:spcBef>
              <a:spcAft>
                <a:spcPts val="0"/>
              </a:spcAft>
              <a:buSzPts val="5200"/>
              <a:buChar char="●"/>
              <a:defRPr sz="5200"/>
            </a:lvl7pPr>
            <a:lvl8pPr lvl="7" algn="ctr" rtl="0">
              <a:spcBef>
                <a:spcPts val="0"/>
              </a:spcBef>
              <a:spcAft>
                <a:spcPts val="0"/>
              </a:spcAft>
              <a:buSzPts val="5200"/>
              <a:buChar char="○"/>
              <a:defRPr sz="5200"/>
            </a:lvl8pPr>
            <a:lvl9pPr lvl="8" algn="ctr" rtl="0">
              <a:spcBef>
                <a:spcPts val="0"/>
              </a:spcBef>
              <a:spcAft>
                <a:spcPts val="0"/>
              </a:spcAft>
              <a:buSzPts val="5200"/>
              <a:buChar char="■"/>
              <a:defRPr sz="5200"/>
            </a:lvl9pPr>
          </a:lstStyle>
          <a:p>
            <a:endParaRPr/>
          </a:p>
        </p:txBody>
      </p:sp>
      <p:sp>
        <p:nvSpPr>
          <p:cNvPr id="162" name="Google Shape;162;p37"/>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3" name="Google Shape;163;p3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_AND_BODY_2">
  <p:cSld name="TITLE_AND_BODY_2">
    <p:spTree>
      <p:nvGrpSpPr>
        <p:cNvPr id="1" name="Shape 164"/>
        <p:cNvGrpSpPr/>
        <p:nvPr/>
      </p:nvGrpSpPr>
      <p:grpSpPr>
        <a:xfrm>
          <a:off x="0" y="0"/>
          <a:ext cx="0" cy="0"/>
          <a:chOff x="0" y="0"/>
          <a:chExt cx="0" cy="0"/>
        </a:xfrm>
      </p:grpSpPr>
      <p:sp>
        <p:nvSpPr>
          <p:cNvPr id="165" name="Google Shape;165;p38"/>
          <p:cNvSpPr txBox="1">
            <a:spLocks noGrp="1"/>
          </p:cNvSpPr>
          <p:nvPr>
            <p:ph type="title"/>
          </p:nvPr>
        </p:nvSpPr>
        <p:spPr>
          <a:xfrm>
            <a:off x="180900" y="446900"/>
            <a:ext cx="8782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166" name="Google Shape;166;p38"/>
          <p:cNvSpPr txBox="1">
            <a:spLocks noGrp="1"/>
          </p:cNvSpPr>
          <p:nvPr>
            <p:ph type="body" idx="1"/>
          </p:nvPr>
        </p:nvSpPr>
        <p:spPr>
          <a:xfrm>
            <a:off x="180900" y="1143700"/>
            <a:ext cx="87822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sp>
        <p:nvSpPr>
          <p:cNvPr id="167" name="Google Shape;167;p38"/>
          <p:cNvSpPr txBox="1">
            <a:spLocks noGrp="1"/>
          </p:cNvSpPr>
          <p:nvPr>
            <p:ph type="sldNum" idx="12"/>
          </p:nvPr>
        </p:nvSpPr>
        <p:spPr>
          <a:xfrm>
            <a:off x="8453375" y="4796300"/>
            <a:ext cx="548700" cy="2769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4"/>
        <p:cNvGrpSpPr/>
        <p:nvPr/>
      </p:nvGrpSpPr>
      <p:grpSpPr>
        <a:xfrm>
          <a:off x="0" y="0"/>
          <a:ext cx="0" cy="0"/>
          <a:chOff x="0" y="0"/>
          <a:chExt cx="0" cy="0"/>
        </a:xfrm>
      </p:grpSpPr>
      <p:sp>
        <p:nvSpPr>
          <p:cNvPr id="175" name="Google Shape;175;p40"/>
          <p:cNvSpPr txBox="1">
            <a:spLocks noGrp="1"/>
          </p:cNvSpPr>
          <p:nvPr>
            <p:ph type="subTitle" idx="1"/>
          </p:nvPr>
        </p:nvSpPr>
        <p:spPr>
          <a:xfrm>
            <a:off x="685800" y="2840054"/>
            <a:ext cx="7772400" cy="784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9E9E9E"/>
              </a:buClr>
              <a:buSzPts val="2400"/>
              <a:buNone/>
              <a:defRPr sz="2400">
                <a:solidFill>
                  <a:srgbClr val="9E9E9E"/>
                </a:solidFill>
              </a:defRPr>
            </a:lvl1pPr>
            <a:lvl2pPr lvl="1"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2pPr>
            <a:lvl3pPr lvl="2"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3pPr>
            <a:lvl4pPr lvl="3"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4pPr>
            <a:lvl5pPr lvl="4"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5pPr>
            <a:lvl6pPr lvl="5"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6pPr>
            <a:lvl7pPr lvl="6"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7pPr>
            <a:lvl8pPr lvl="7"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8pPr>
            <a:lvl9pPr lvl="8" algn="ctr" rtl="0">
              <a:spcBef>
                <a:spcPts val="1200"/>
              </a:spcBef>
              <a:spcAft>
                <a:spcPts val="1200"/>
              </a:spcAft>
              <a:buClr>
                <a:schemeClr val="dk2"/>
              </a:buClr>
              <a:buSzPts val="3000"/>
              <a:buFont typeface="Roboto"/>
              <a:buNone/>
              <a:defRPr sz="3000">
                <a:solidFill>
                  <a:schemeClr val="dk2"/>
                </a:solidFill>
                <a:latin typeface="Roboto"/>
                <a:ea typeface="Roboto"/>
                <a:cs typeface="Roboto"/>
                <a:sym typeface="Roboto"/>
              </a:defRPr>
            </a:lvl9pPr>
          </a:lstStyle>
          <a:p>
            <a:endParaRPr/>
          </a:p>
        </p:txBody>
      </p:sp>
      <p:sp>
        <p:nvSpPr>
          <p:cNvPr id="176" name="Google Shape;176;p40"/>
          <p:cNvSpPr txBox="1">
            <a:spLocks noGrp="1"/>
          </p:cNvSpPr>
          <p:nvPr>
            <p:ph type="title"/>
          </p:nvPr>
        </p:nvSpPr>
        <p:spPr>
          <a:xfrm>
            <a:off x="407875" y="599125"/>
            <a:ext cx="8340000" cy="22410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48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177" name="Google Shape;177;p40"/>
          <p:cNvPicPr preferRelativeResize="0"/>
          <p:nvPr/>
        </p:nvPicPr>
        <p:blipFill>
          <a:blip r:embed="rId2">
            <a:alphaModFix/>
          </a:blip>
          <a:stretch>
            <a:fillRect/>
          </a:stretch>
        </p:blipFill>
        <p:spPr>
          <a:xfrm>
            <a:off x="152425" y="4796218"/>
            <a:ext cx="598000" cy="229632"/>
          </a:xfrm>
          <a:prstGeom prst="rect">
            <a:avLst/>
          </a:prstGeom>
          <a:noFill/>
          <a:ln>
            <a:noFill/>
          </a:ln>
        </p:spPr>
      </p:pic>
      <p:sp>
        <p:nvSpPr>
          <p:cNvPr id="178" name="Google Shape;178;p40"/>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Slide With Logo">
  <p:cSld name="TITLE_1_1">
    <p:bg>
      <p:bgPr>
        <a:solidFill>
          <a:srgbClr val="FFFFFF"/>
        </a:solidFill>
        <a:effectLst/>
      </p:bgPr>
    </p:bg>
    <p:spTree>
      <p:nvGrpSpPr>
        <p:cNvPr id="1" name="Shape 179"/>
        <p:cNvGrpSpPr/>
        <p:nvPr/>
      </p:nvGrpSpPr>
      <p:grpSpPr>
        <a:xfrm>
          <a:off x="0" y="0"/>
          <a:ext cx="0" cy="0"/>
          <a:chOff x="0" y="0"/>
          <a:chExt cx="0" cy="0"/>
        </a:xfrm>
      </p:grpSpPr>
      <p:sp>
        <p:nvSpPr>
          <p:cNvPr id="180" name="Google Shape;180;p41"/>
          <p:cNvSpPr txBox="1">
            <a:spLocks noGrp="1"/>
          </p:cNvSpPr>
          <p:nvPr>
            <p:ph type="subTitle" idx="1"/>
          </p:nvPr>
        </p:nvSpPr>
        <p:spPr>
          <a:xfrm>
            <a:off x="2974025" y="2731500"/>
            <a:ext cx="58536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9E9E9E"/>
              </a:buClr>
              <a:buSzPts val="1800"/>
              <a:buNone/>
              <a:defRPr>
                <a:solidFill>
                  <a:srgbClr val="9E9E9E"/>
                </a:solidFill>
              </a:defRPr>
            </a:lvl1pPr>
            <a:lvl2pPr lvl="1" rtl="0">
              <a:lnSpc>
                <a:spcPct val="100000"/>
              </a:lnSpc>
              <a:spcBef>
                <a:spcPts val="0"/>
              </a:spcBef>
              <a:spcAft>
                <a:spcPts val="0"/>
              </a:spcAft>
              <a:buClr>
                <a:srgbClr val="434343"/>
              </a:buClr>
              <a:buSzPts val="1800"/>
              <a:buNone/>
              <a:defRPr sz="1800">
                <a:solidFill>
                  <a:srgbClr val="434343"/>
                </a:solidFill>
              </a:defRPr>
            </a:lvl2pPr>
            <a:lvl3pPr lvl="2" rtl="0">
              <a:lnSpc>
                <a:spcPct val="100000"/>
              </a:lnSpc>
              <a:spcBef>
                <a:spcPts val="0"/>
              </a:spcBef>
              <a:spcAft>
                <a:spcPts val="0"/>
              </a:spcAft>
              <a:buClr>
                <a:srgbClr val="434343"/>
              </a:buClr>
              <a:buSzPts val="1800"/>
              <a:buNone/>
              <a:defRPr sz="1800">
                <a:solidFill>
                  <a:srgbClr val="434343"/>
                </a:solidFill>
              </a:defRPr>
            </a:lvl3pPr>
            <a:lvl4pPr lvl="3" rtl="0">
              <a:lnSpc>
                <a:spcPct val="100000"/>
              </a:lnSpc>
              <a:spcBef>
                <a:spcPts val="0"/>
              </a:spcBef>
              <a:spcAft>
                <a:spcPts val="0"/>
              </a:spcAft>
              <a:buClr>
                <a:srgbClr val="434343"/>
              </a:buClr>
              <a:buSzPts val="1800"/>
              <a:buNone/>
              <a:defRPr sz="1800">
                <a:solidFill>
                  <a:srgbClr val="434343"/>
                </a:solidFill>
              </a:defRPr>
            </a:lvl4pPr>
            <a:lvl5pPr lvl="4" rtl="0">
              <a:lnSpc>
                <a:spcPct val="100000"/>
              </a:lnSpc>
              <a:spcBef>
                <a:spcPts val="0"/>
              </a:spcBef>
              <a:spcAft>
                <a:spcPts val="0"/>
              </a:spcAft>
              <a:buClr>
                <a:srgbClr val="434343"/>
              </a:buClr>
              <a:buSzPts val="1800"/>
              <a:buNone/>
              <a:defRPr sz="1800">
                <a:solidFill>
                  <a:srgbClr val="434343"/>
                </a:solidFill>
              </a:defRPr>
            </a:lvl5pPr>
            <a:lvl6pPr lvl="5" rtl="0">
              <a:lnSpc>
                <a:spcPct val="100000"/>
              </a:lnSpc>
              <a:spcBef>
                <a:spcPts val="0"/>
              </a:spcBef>
              <a:spcAft>
                <a:spcPts val="0"/>
              </a:spcAft>
              <a:buClr>
                <a:srgbClr val="434343"/>
              </a:buClr>
              <a:buSzPts val="1800"/>
              <a:buNone/>
              <a:defRPr sz="1800">
                <a:solidFill>
                  <a:srgbClr val="434343"/>
                </a:solidFill>
              </a:defRPr>
            </a:lvl6pPr>
            <a:lvl7pPr lvl="6" rtl="0">
              <a:lnSpc>
                <a:spcPct val="100000"/>
              </a:lnSpc>
              <a:spcBef>
                <a:spcPts val="0"/>
              </a:spcBef>
              <a:spcAft>
                <a:spcPts val="0"/>
              </a:spcAft>
              <a:buClr>
                <a:srgbClr val="434343"/>
              </a:buClr>
              <a:buSzPts val="1800"/>
              <a:buNone/>
              <a:defRPr sz="1800">
                <a:solidFill>
                  <a:srgbClr val="434343"/>
                </a:solidFill>
              </a:defRPr>
            </a:lvl7pPr>
            <a:lvl8pPr lvl="7" rtl="0">
              <a:lnSpc>
                <a:spcPct val="100000"/>
              </a:lnSpc>
              <a:spcBef>
                <a:spcPts val="0"/>
              </a:spcBef>
              <a:spcAft>
                <a:spcPts val="0"/>
              </a:spcAft>
              <a:buClr>
                <a:srgbClr val="434343"/>
              </a:buClr>
              <a:buSzPts val="1800"/>
              <a:buNone/>
              <a:defRPr sz="1800">
                <a:solidFill>
                  <a:srgbClr val="434343"/>
                </a:solidFill>
              </a:defRPr>
            </a:lvl8pPr>
            <a:lvl9pPr lvl="8" rtl="0">
              <a:lnSpc>
                <a:spcPct val="100000"/>
              </a:lnSpc>
              <a:spcBef>
                <a:spcPts val="0"/>
              </a:spcBef>
              <a:spcAft>
                <a:spcPts val="0"/>
              </a:spcAft>
              <a:buClr>
                <a:srgbClr val="434343"/>
              </a:buClr>
              <a:buSzPts val="1800"/>
              <a:buNone/>
              <a:defRPr sz="1800">
                <a:solidFill>
                  <a:srgbClr val="434343"/>
                </a:solidFill>
              </a:defRPr>
            </a:lvl9pPr>
          </a:lstStyle>
          <a:p>
            <a:endParaRPr/>
          </a:p>
        </p:txBody>
      </p:sp>
      <p:sp>
        <p:nvSpPr>
          <p:cNvPr id="181" name="Google Shape;181;p41"/>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pic>
        <p:nvPicPr>
          <p:cNvPr id="182" name="Google Shape;182;p41"/>
          <p:cNvPicPr preferRelativeResize="0"/>
          <p:nvPr/>
        </p:nvPicPr>
        <p:blipFill>
          <a:blip r:embed="rId2">
            <a:alphaModFix/>
          </a:blip>
          <a:stretch>
            <a:fillRect/>
          </a:stretch>
        </p:blipFill>
        <p:spPr>
          <a:xfrm>
            <a:off x="176700" y="1118731"/>
            <a:ext cx="2655700" cy="2655700"/>
          </a:xfrm>
          <a:prstGeom prst="rect">
            <a:avLst/>
          </a:prstGeom>
          <a:noFill/>
          <a:ln>
            <a:noFill/>
          </a:ln>
        </p:spPr>
      </p:pic>
      <p:sp>
        <p:nvSpPr>
          <p:cNvPr id="183" name="Google Shape;183;p41"/>
          <p:cNvSpPr txBox="1">
            <a:spLocks noGrp="1"/>
          </p:cNvSpPr>
          <p:nvPr>
            <p:ph type="title"/>
          </p:nvPr>
        </p:nvSpPr>
        <p:spPr>
          <a:xfrm>
            <a:off x="2922125" y="746100"/>
            <a:ext cx="5957400" cy="19854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a:lvl1pPr>
            <a:lvl2pPr lvl="1" rtl="0">
              <a:spcBef>
                <a:spcPts val="0"/>
              </a:spcBef>
              <a:spcAft>
                <a:spcPts val="0"/>
              </a:spcAft>
              <a:buNone/>
              <a:defRPr sz="3600"/>
            </a:lvl2pPr>
            <a:lvl3pPr lvl="2" rtl="0">
              <a:spcBef>
                <a:spcPts val="0"/>
              </a:spcBef>
              <a:spcAft>
                <a:spcPts val="0"/>
              </a:spcAft>
              <a:buNone/>
              <a:defRPr sz="3600"/>
            </a:lvl3pPr>
            <a:lvl4pPr lvl="3" rtl="0">
              <a:spcBef>
                <a:spcPts val="0"/>
              </a:spcBef>
              <a:spcAft>
                <a:spcPts val="0"/>
              </a:spcAft>
              <a:buNone/>
              <a:defRPr sz="3600"/>
            </a:lvl4pPr>
            <a:lvl5pPr lvl="4" rtl="0">
              <a:spcBef>
                <a:spcPts val="0"/>
              </a:spcBef>
              <a:spcAft>
                <a:spcPts val="0"/>
              </a:spcAft>
              <a:buNone/>
              <a:defRPr sz="3600"/>
            </a:lvl5pPr>
            <a:lvl6pPr lvl="5" rtl="0">
              <a:spcBef>
                <a:spcPts val="0"/>
              </a:spcBef>
              <a:spcAft>
                <a:spcPts val="0"/>
              </a:spcAft>
              <a:buNone/>
              <a:defRPr sz="3600"/>
            </a:lvl6pPr>
            <a:lvl7pPr lvl="6" rtl="0">
              <a:spcBef>
                <a:spcPts val="0"/>
              </a:spcBef>
              <a:spcAft>
                <a:spcPts val="0"/>
              </a:spcAft>
              <a:buNone/>
              <a:defRPr sz="3600"/>
            </a:lvl7pPr>
            <a:lvl8pPr lvl="7" rtl="0">
              <a:spcBef>
                <a:spcPts val="0"/>
              </a:spcBef>
              <a:spcAft>
                <a:spcPts val="0"/>
              </a:spcAft>
              <a:buNone/>
              <a:defRPr sz="3600"/>
            </a:lvl8pPr>
            <a:lvl9pPr lvl="8" rtl="0">
              <a:spcBef>
                <a:spcPts val="0"/>
              </a:spcBef>
              <a:spcAft>
                <a:spcPts val="0"/>
              </a:spcAft>
              <a:buNone/>
              <a:defRPr sz="3600"/>
            </a:lvl9pPr>
          </a:lstStyle>
          <a:p>
            <a:endParaRPr/>
          </a:p>
        </p:txBody>
      </p:sp>
      <p:pic>
        <p:nvPicPr>
          <p:cNvPr id="184" name="Google Shape;184;p41"/>
          <p:cNvPicPr preferRelativeResize="0"/>
          <p:nvPr/>
        </p:nvPicPr>
        <p:blipFill>
          <a:blip r:embed="rId3">
            <a:alphaModFix/>
          </a:blip>
          <a:stretch>
            <a:fillRect/>
          </a:stretch>
        </p:blipFill>
        <p:spPr>
          <a:xfrm>
            <a:off x="152425" y="4796218"/>
            <a:ext cx="598000" cy="229632"/>
          </a:xfrm>
          <a:prstGeom prst="rect">
            <a:avLst/>
          </a:prstGeom>
          <a:noFill/>
          <a:ln>
            <a:noFill/>
          </a:ln>
        </p:spPr>
      </p:pic>
      <p:sp>
        <p:nvSpPr>
          <p:cNvPr id="185" name="Google Shape;185;p41"/>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Body">
  <p:cSld name="CUSTOM_20">
    <p:spTree>
      <p:nvGrpSpPr>
        <p:cNvPr id="1" name="Shape 186"/>
        <p:cNvGrpSpPr/>
        <p:nvPr/>
      </p:nvGrpSpPr>
      <p:grpSpPr>
        <a:xfrm>
          <a:off x="0" y="0"/>
          <a:ext cx="0" cy="0"/>
          <a:chOff x="0" y="0"/>
          <a:chExt cx="0" cy="0"/>
        </a:xfrm>
      </p:grpSpPr>
      <p:sp>
        <p:nvSpPr>
          <p:cNvPr id="187" name="Google Shape;187;p42"/>
          <p:cNvSpPr txBox="1">
            <a:spLocks noGrp="1"/>
          </p:cNvSpPr>
          <p:nvPr>
            <p:ph type="title"/>
          </p:nvPr>
        </p:nvSpPr>
        <p:spPr>
          <a:xfrm>
            <a:off x="353575" y="2939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88" name="Google Shape;188;p42"/>
          <p:cNvSpPr txBox="1">
            <a:spLocks noGrp="1"/>
          </p:cNvSpPr>
          <p:nvPr>
            <p:ph type="body" idx="1"/>
          </p:nvPr>
        </p:nvSpPr>
        <p:spPr>
          <a:xfrm>
            <a:off x="353575" y="1060700"/>
            <a:ext cx="8443500" cy="36786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pic>
        <p:nvPicPr>
          <p:cNvPr id="189" name="Google Shape;189;p42"/>
          <p:cNvPicPr preferRelativeResize="0"/>
          <p:nvPr/>
        </p:nvPicPr>
        <p:blipFill>
          <a:blip r:embed="rId2">
            <a:alphaModFix/>
          </a:blip>
          <a:stretch>
            <a:fillRect/>
          </a:stretch>
        </p:blipFill>
        <p:spPr>
          <a:xfrm>
            <a:off x="152425" y="4796218"/>
            <a:ext cx="598000" cy="229632"/>
          </a:xfrm>
          <a:prstGeom prst="rect">
            <a:avLst/>
          </a:prstGeom>
          <a:noFill/>
          <a:ln>
            <a:noFill/>
          </a:ln>
        </p:spPr>
      </p:pic>
      <p:sp>
        <p:nvSpPr>
          <p:cNvPr id="190" name="Google Shape;190;p42"/>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Body - Blue/White">
  <p:cSld name="CUSTOM_15">
    <p:spTree>
      <p:nvGrpSpPr>
        <p:cNvPr id="1" name="Shape 191"/>
        <p:cNvGrpSpPr/>
        <p:nvPr/>
      </p:nvGrpSpPr>
      <p:grpSpPr>
        <a:xfrm>
          <a:off x="0" y="0"/>
          <a:ext cx="0" cy="0"/>
          <a:chOff x="0" y="0"/>
          <a:chExt cx="0" cy="0"/>
        </a:xfrm>
      </p:grpSpPr>
      <p:sp>
        <p:nvSpPr>
          <p:cNvPr id="192" name="Google Shape;192;p43"/>
          <p:cNvSpPr/>
          <p:nvPr/>
        </p:nvSpPr>
        <p:spPr>
          <a:xfrm>
            <a:off x="0" y="-22400"/>
            <a:ext cx="9144000" cy="961500"/>
          </a:xfrm>
          <a:prstGeom prst="rect">
            <a:avLst/>
          </a:prstGeom>
          <a:solidFill>
            <a:srgbClr val="009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43"/>
          <p:cNvSpPr txBox="1">
            <a:spLocks noGrp="1"/>
          </p:cNvSpPr>
          <p:nvPr>
            <p:ph type="title"/>
          </p:nvPr>
        </p:nvSpPr>
        <p:spPr>
          <a:xfrm>
            <a:off x="437600" y="189050"/>
            <a:ext cx="7182300" cy="644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a:solidFill>
                  <a:srgbClr val="FFFFFF"/>
                </a:solidFill>
                <a:latin typeface="Roboto Light"/>
                <a:ea typeface="Roboto Light"/>
                <a:cs typeface="Roboto Light"/>
                <a:sym typeface="Roboto Light"/>
              </a:defRPr>
            </a:lvl1pPr>
            <a:lvl2pPr lvl="1" rtl="0">
              <a:spcBef>
                <a:spcPts val="0"/>
              </a:spcBef>
              <a:spcAft>
                <a:spcPts val="0"/>
              </a:spcAft>
              <a:buNone/>
              <a:defRPr>
                <a:latin typeface="Roboto Light"/>
                <a:ea typeface="Roboto Light"/>
                <a:cs typeface="Roboto Light"/>
                <a:sym typeface="Roboto Light"/>
              </a:defRPr>
            </a:lvl2pPr>
            <a:lvl3pPr lvl="2" rtl="0">
              <a:spcBef>
                <a:spcPts val="0"/>
              </a:spcBef>
              <a:spcAft>
                <a:spcPts val="0"/>
              </a:spcAft>
              <a:buNone/>
              <a:defRPr>
                <a:latin typeface="Roboto Light"/>
                <a:ea typeface="Roboto Light"/>
                <a:cs typeface="Roboto Light"/>
                <a:sym typeface="Roboto Light"/>
              </a:defRPr>
            </a:lvl3pPr>
            <a:lvl4pPr lvl="3" rtl="0">
              <a:spcBef>
                <a:spcPts val="0"/>
              </a:spcBef>
              <a:spcAft>
                <a:spcPts val="0"/>
              </a:spcAft>
              <a:buNone/>
              <a:defRPr>
                <a:latin typeface="Roboto Light"/>
                <a:ea typeface="Roboto Light"/>
                <a:cs typeface="Roboto Light"/>
                <a:sym typeface="Roboto Light"/>
              </a:defRPr>
            </a:lvl4pPr>
            <a:lvl5pPr lvl="4" rtl="0">
              <a:spcBef>
                <a:spcPts val="0"/>
              </a:spcBef>
              <a:spcAft>
                <a:spcPts val="0"/>
              </a:spcAft>
              <a:buNone/>
              <a:defRPr>
                <a:latin typeface="Roboto Light"/>
                <a:ea typeface="Roboto Light"/>
                <a:cs typeface="Roboto Light"/>
                <a:sym typeface="Roboto Light"/>
              </a:defRPr>
            </a:lvl5pPr>
            <a:lvl6pPr lvl="5" rtl="0">
              <a:spcBef>
                <a:spcPts val="0"/>
              </a:spcBef>
              <a:spcAft>
                <a:spcPts val="0"/>
              </a:spcAft>
              <a:buNone/>
              <a:defRPr>
                <a:latin typeface="Roboto Light"/>
                <a:ea typeface="Roboto Light"/>
                <a:cs typeface="Roboto Light"/>
                <a:sym typeface="Roboto Light"/>
              </a:defRPr>
            </a:lvl6pPr>
            <a:lvl7pPr lvl="6" rtl="0">
              <a:spcBef>
                <a:spcPts val="0"/>
              </a:spcBef>
              <a:spcAft>
                <a:spcPts val="0"/>
              </a:spcAft>
              <a:buNone/>
              <a:defRPr>
                <a:latin typeface="Roboto Light"/>
                <a:ea typeface="Roboto Light"/>
                <a:cs typeface="Roboto Light"/>
                <a:sym typeface="Roboto Light"/>
              </a:defRPr>
            </a:lvl7pPr>
            <a:lvl8pPr lvl="7" rtl="0">
              <a:spcBef>
                <a:spcPts val="0"/>
              </a:spcBef>
              <a:spcAft>
                <a:spcPts val="0"/>
              </a:spcAft>
              <a:buNone/>
              <a:defRPr>
                <a:latin typeface="Roboto Light"/>
                <a:ea typeface="Roboto Light"/>
                <a:cs typeface="Roboto Light"/>
                <a:sym typeface="Roboto Light"/>
              </a:defRPr>
            </a:lvl8pPr>
            <a:lvl9pPr lvl="8" rtl="0">
              <a:spcBef>
                <a:spcPts val="0"/>
              </a:spcBef>
              <a:spcAft>
                <a:spcPts val="0"/>
              </a:spcAft>
              <a:buNone/>
              <a:defRPr>
                <a:latin typeface="Roboto Light"/>
                <a:ea typeface="Roboto Light"/>
                <a:cs typeface="Roboto Light"/>
                <a:sym typeface="Roboto Light"/>
              </a:defRPr>
            </a:lvl9pPr>
          </a:lstStyle>
          <a:p>
            <a:endParaRPr/>
          </a:p>
        </p:txBody>
      </p:sp>
      <p:sp>
        <p:nvSpPr>
          <p:cNvPr id="194" name="Google Shape;194;p43"/>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999999"/>
                </a:solidFill>
                <a:latin typeface="Roboto Mono Light"/>
                <a:ea typeface="Roboto Mono Light"/>
                <a:cs typeface="Roboto Mono Light"/>
                <a:sym typeface="Roboto Mono Light"/>
              </a:rPr>
              <a:t>Confidential + Proprietary</a:t>
            </a:r>
            <a:endParaRPr sz="600">
              <a:solidFill>
                <a:srgbClr val="999999"/>
              </a:solidFill>
              <a:latin typeface="Roboto Mono Light"/>
              <a:ea typeface="Roboto Mono Light"/>
              <a:cs typeface="Roboto Mono Light"/>
              <a:sym typeface="Roboto Mono Light"/>
            </a:endParaRPr>
          </a:p>
        </p:txBody>
      </p:sp>
      <p:sp>
        <p:nvSpPr>
          <p:cNvPr id="195" name="Google Shape;195;p43"/>
          <p:cNvSpPr txBox="1">
            <a:spLocks noGrp="1"/>
          </p:cNvSpPr>
          <p:nvPr>
            <p:ph type="body" idx="1"/>
          </p:nvPr>
        </p:nvSpPr>
        <p:spPr>
          <a:xfrm>
            <a:off x="437600" y="1079350"/>
            <a:ext cx="8263500" cy="3703800"/>
          </a:xfrm>
          <a:prstGeom prst="rect">
            <a:avLst/>
          </a:prstGeom>
        </p:spPr>
        <p:txBody>
          <a:bodyPr spcFirstLastPara="1" wrap="square" lIns="91425" tIns="91425" rIns="91425" bIns="91425" anchor="t" anchorCtr="0">
            <a:noAutofit/>
          </a:bodyPr>
          <a:lstStyle>
            <a:lvl1pPr marL="457200" lvl="0" indent="-342900" rtl="0">
              <a:lnSpc>
                <a:spcPct val="115000"/>
              </a:lnSpc>
              <a:spcBef>
                <a:spcPts val="0"/>
              </a:spcBef>
              <a:spcAft>
                <a:spcPts val="0"/>
              </a:spcAft>
              <a:buSzPts val="1800"/>
              <a:buFont typeface="Roboto Light"/>
              <a:buChar char="●"/>
              <a:defRPr sz="1800">
                <a:latin typeface="Roboto Light"/>
                <a:ea typeface="Roboto Light"/>
                <a:cs typeface="Roboto Light"/>
                <a:sym typeface="Roboto Light"/>
              </a:defRPr>
            </a:lvl1pPr>
            <a:lvl2pPr marL="914400" lvl="1"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2pPr>
            <a:lvl3pPr marL="1371600" lvl="2"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3pPr>
            <a:lvl4pPr marL="1828800" lvl="3"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4pPr>
            <a:lvl5pPr marL="2286000" lvl="4"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5pPr>
            <a:lvl6pPr marL="2743200" lvl="5"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6pPr>
            <a:lvl7pPr marL="3200400" lvl="6"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7pPr>
            <a:lvl8pPr marL="3657600" lvl="7"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8pPr>
            <a:lvl9pPr marL="4114800" lvl="8" indent="-317500" rtl="0">
              <a:lnSpc>
                <a:spcPct val="115000"/>
              </a:lnSpc>
              <a:spcBef>
                <a:spcPts val="1200"/>
              </a:spcBef>
              <a:spcAft>
                <a:spcPts val="1200"/>
              </a:spcAft>
              <a:buSzPts val="1400"/>
              <a:buFont typeface="Roboto Light"/>
              <a:buChar char="■"/>
              <a:defRPr>
                <a:latin typeface="Roboto Light"/>
                <a:ea typeface="Roboto Light"/>
                <a:cs typeface="Roboto Light"/>
                <a:sym typeface="Roboto Light"/>
              </a:defRPr>
            </a:lvl9pPr>
          </a:lstStyle>
          <a:p>
            <a:endParaRPr/>
          </a:p>
        </p:txBody>
      </p:sp>
      <p:sp>
        <p:nvSpPr>
          <p:cNvPr id="196" name="Google Shape;196;p43"/>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999999"/>
                </a:solidFill>
                <a:latin typeface="Roboto Mono Light"/>
                <a:ea typeface="Roboto Mono Light"/>
                <a:cs typeface="Roboto Mono Light"/>
                <a:sym typeface="Roboto Mono Light"/>
              </a:rPr>
              <a:t>Confidential + Proprietary</a:t>
            </a:r>
            <a:endParaRPr sz="600">
              <a:solidFill>
                <a:srgbClr val="999999"/>
              </a:solidFill>
              <a:latin typeface="Roboto Mono Light"/>
              <a:ea typeface="Roboto Mono Light"/>
              <a:cs typeface="Roboto Mono Light"/>
              <a:sym typeface="Roboto Mono Light"/>
            </a:endParaRPr>
          </a:p>
        </p:txBody>
      </p:sp>
      <p:pic>
        <p:nvPicPr>
          <p:cNvPr id="197" name="Google Shape;197;p43"/>
          <p:cNvPicPr preferRelativeResize="0"/>
          <p:nvPr/>
        </p:nvPicPr>
        <p:blipFill>
          <a:blip r:embed="rId2">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Body - White/Blue">
  <p:cSld name="TITLE_1_2">
    <p:bg>
      <p:bgPr>
        <a:solidFill>
          <a:srgbClr val="1E88E5"/>
        </a:solidFill>
        <a:effectLst/>
      </p:bgPr>
    </p:bg>
    <p:spTree>
      <p:nvGrpSpPr>
        <p:cNvPr id="1" name="Shape 198"/>
        <p:cNvGrpSpPr/>
        <p:nvPr/>
      </p:nvGrpSpPr>
      <p:grpSpPr>
        <a:xfrm>
          <a:off x="0" y="0"/>
          <a:ext cx="0" cy="0"/>
          <a:chOff x="0" y="0"/>
          <a:chExt cx="0" cy="0"/>
        </a:xfrm>
      </p:grpSpPr>
      <p:sp>
        <p:nvSpPr>
          <p:cNvPr id="199" name="Google Shape;199;p44"/>
          <p:cNvSpPr/>
          <p:nvPr/>
        </p:nvSpPr>
        <p:spPr>
          <a:xfrm>
            <a:off x="-30575" y="-20400"/>
            <a:ext cx="9174600" cy="978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4"/>
          <p:cNvSpPr/>
          <p:nvPr/>
        </p:nvSpPr>
        <p:spPr>
          <a:xfrm>
            <a:off x="-15825" y="949575"/>
            <a:ext cx="9174600" cy="4194000"/>
          </a:xfrm>
          <a:prstGeom prst="rect">
            <a:avLst/>
          </a:prstGeom>
          <a:solidFill>
            <a:srgbClr val="009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4"/>
          <p:cNvSpPr txBox="1">
            <a:spLocks noGrp="1"/>
          </p:cNvSpPr>
          <p:nvPr>
            <p:ph type="title"/>
          </p:nvPr>
        </p:nvSpPr>
        <p:spPr>
          <a:xfrm>
            <a:off x="437600" y="178375"/>
            <a:ext cx="7585200" cy="712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a:latin typeface="Roboto Light"/>
                <a:ea typeface="Roboto Light"/>
                <a:cs typeface="Roboto Light"/>
                <a:sym typeface="Roboto Light"/>
              </a:defRPr>
            </a:lvl1pPr>
            <a:lvl2pPr lvl="1" rtl="0">
              <a:spcBef>
                <a:spcPts val="0"/>
              </a:spcBef>
              <a:spcAft>
                <a:spcPts val="0"/>
              </a:spcAft>
              <a:buNone/>
              <a:defRPr>
                <a:latin typeface="Roboto Light"/>
                <a:ea typeface="Roboto Light"/>
                <a:cs typeface="Roboto Light"/>
                <a:sym typeface="Roboto Light"/>
              </a:defRPr>
            </a:lvl2pPr>
            <a:lvl3pPr lvl="2" rtl="0">
              <a:spcBef>
                <a:spcPts val="0"/>
              </a:spcBef>
              <a:spcAft>
                <a:spcPts val="0"/>
              </a:spcAft>
              <a:buNone/>
              <a:defRPr>
                <a:latin typeface="Roboto Light"/>
                <a:ea typeface="Roboto Light"/>
                <a:cs typeface="Roboto Light"/>
                <a:sym typeface="Roboto Light"/>
              </a:defRPr>
            </a:lvl3pPr>
            <a:lvl4pPr lvl="3" rtl="0">
              <a:spcBef>
                <a:spcPts val="0"/>
              </a:spcBef>
              <a:spcAft>
                <a:spcPts val="0"/>
              </a:spcAft>
              <a:buNone/>
              <a:defRPr>
                <a:latin typeface="Roboto Light"/>
                <a:ea typeface="Roboto Light"/>
                <a:cs typeface="Roboto Light"/>
                <a:sym typeface="Roboto Light"/>
              </a:defRPr>
            </a:lvl4pPr>
            <a:lvl5pPr lvl="4" rtl="0">
              <a:spcBef>
                <a:spcPts val="0"/>
              </a:spcBef>
              <a:spcAft>
                <a:spcPts val="0"/>
              </a:spcAft>
              <a:buNone/>
              <a:defRPr>
                <a:latin typeface="Roboto Light"/>
                <a:ea typeface="Roboto Light"/>
                <a:cs typeface="Roboto Light"/>
                <a:sym typeface="Roboto Light"/>
              </a:defRPr>
            </a:lvl5pPr>
            <a:lvl6pPr lvl="5" rtl="0">
              <a:spcBef>
                <a:spcPts val="0"/>
              </a:spcBef>
              <a:spcAft>
                <a:spcPts val="0"/>
              </a:spcAft>
              <a:buNone/>
              <a:defRPr>
                <a:latin typeface="Roboto Light"/>
                <a:ea typeface="Roboto Light"/>
                <a:cs typeface="Roboto Light"/>
                <a:sym typeface="Roboto Light"/>
              </a:defRPr>
            </a:lvl6pPr>
            <a:lvl7pPr lvl="6" rtl="0">
              <a:spcBef>
                <a:spcPts val="0"/>
              </a:spcBef>
              <a:spcAft>
                <a:spcPts val="0"/>
              </a:spcAft>
              <a:buNone/>
              <a:defRPr>
                <a:latin typeface="Roboto Light"/>
                <a:ea typeface="Roboto Light"/>
                <a:cs typeface="Roboto Light"/>
                <a:sym typeface="Roboto Light"/>
              </a:defRPr>
            </a:lvl7pPr>
            <a:lvl8pPr lvl="7" rtl="0">
              <a:spcBef>
                <a:spcPts val="0"/>
              </a:spcBef>
              <a:spcAft>
                <a:spcPts val="0"/>
              </a:spcAft>
              <a:buNone/>
              <a:defRPr>
                <a:latin typeface="Roboto Light"/>
                <a:ea typeface="Roboto Light"/>
                <a:cs typeface="Roboto Light"/>
                <a:sym typeface="Roboto Light"/>
              </a:defRPr>
            </a:lvl8pPr>
            <a:lvl9pPr lvl="8" rtl="0">
              <a:spcBef>
                <a:spcPts val="0"/>
              </a:spcBef>
              <a:spcAft>
                <a:spcPts val="0"/>
              </a:spcAft>
              <a:buNone/>
              <a:defRPr>
                <a:latin typeface="Roboto Light"/>
                <a:ea typeface="Roboto Light"/>
                <a:cs typeface="Roboto Light"/>
                <a:sym typeface="Roboto Light"/>
              </a:defRPr>
            </a:lvl9pPr>
          </a:lstStyle>
          <a:p>
            <a:endParaRPr/>
          </a:p>
        </p:txBody>
      </p:sp>
      <p:sp>
        <p:nvSpPr>
          <p:cNvPr id="202" name="Google Shape;202;p44"/>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sp>
        <p:nvSpPr>
          <p:cNvPr id="203" name="Google Shape;203;p44"/>
          <p:cNvSpPr txBox="1">
            <a:spLocks noGrp="1"/>
          </p:cNvSpPr>
          <p:nvPr>
            <p:ph type="body" idx="1"/>
          </p:nvPr>
        </p:nvSpPr>
        <p:spPr>
          <a:xfrm>
            <a:off x="437600" y="1231750"/>
            <a:ext cx="8263500" cy="3703800"/>
          </a:xfrm>
          <a:prstGeom prst="rect">
            <a:avLst/>
          </a:prstGeom>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rtl="0">
              <a:lnSpc>
                <a:spcPct val="115000"/>
              </a:lnSpc>
              <a:spcBef>
                <a:spcPts val="1200"/>
              </a:spcBef>
              <a:spcAft>
                <a:spcPts val="12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All Blue Background" type="tx">
  <p:cSld name="TITLE_AND_BODY">
    <p:bg>
      <p:bgPr>
        <a:solidFill>
          <a:srgbClr val="1E88E5"/>
        </a:solidFill>
        <a:effectLst/>
      </p:bgPr>
    </p:bg>
    <p:spTree>
      <p:nvGrpSpPr>
        <p:cNvPr id="1" name="Shape 204"/>
        <p:cNvGrpSpPr/>
        <p:nvPr/>
      </p:nvGrpSpPr>
      <p:grpSpPr>
        <a:xfrm>
          <a:off x="0" y="0"/>
          <a:ext cx="0" cy="0"/>
          <a:chOff x="0" y="0"/>
          <a:chExt cx="0" cy="0"/>
        </a:xfrm>
      </p:grpSpPr>
      <p:sp>
        <p:nvSpPr>
          <p:cNvPr id="205" name="Google Shape;205;p45"/>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6"/>
        <p:cNvGrpSpPr/>
        <p:nvPr/>
      </p:nvGrpSpPr>
      <p:grpSpPr>
        <a:xfrm>
          <a:off x="0" y="0"/>
          <a:ext cx="0" cy="0"/>
          <a:chOff x="0" y="0"/>
          <a:chExt cx="0" cy="0"/>
        </a:xfrm>
      </p:grpSpPr>
      <p:sp>
        <p:nvSpPr>
          <p:cNvPr id="207" name="Google Shape;207;p46"/>
          <p:cNvSpPr txBox="1">
            <a:spLocks noGrp="1"/>
          </p:cNvSpPr>
          <p:nvPr>
            <p:ph type="body" idx="1"/>
          </p:nvPr>
        </p:nvSpPr>
        <p:spPr>
          <a:xfrm>
            <a:off x="457200" y="1200150"/>
            <a:ext cx="3994500" cy="3725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sp>
        <p:nvSpPr>
          <p:cNvPr id="208" name="Google Shape;208;p46"/>
          <p:cNvSpPr txBox="1">
            <a:spLocks noGrp="1"/>
          </p:cNvSpPr>
          <p:nvPr>
            <p:ph type="body" idx="2"/>
          </p:nvPr>
        </p:nvSpPr>
        <p:spPr>
          <a:xfrm>
            <a:off x="4692274" y="1200150"/>
            <a:ext cx="3994500" cy="3725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sp>
        <p:nvSpPr>
          <p:cNvPr id="209" name="Google Shape;209;p46"/>
          <p:cNvSpPr txBox="1">
            <a:spLocks noGrp="1"/>
          </p:cNvSpPr>
          <p:nvPr>
            <p:ph type="title"/>
          </p:nvPr>
        </p:nvSpPr>
        <p:spPr>
          <a:xfrm>
            <a:off x="470275" y="203475"/>
            <a:ext cx="8216400" cy="870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210" name="Google Shape;210;p46"/>
          <p:cNvPicPr preferRelativeResize="0"/>
          <p:nvPr/>
        </p:nvPicPr>
        <p:blipFill>
          <a:blip r:embed="rId2">
            <a:alphaModFix/>
          </a:blip>
          <a:stretch>
            <a:fillRect/>
          </a:stretch>
        </p:blipFill>
        <p:spPr>
          <a:xfrm>
            <a:off x="152425" y="4796218"/>
            <a:ext cx="598000" cy="229632"/>
          </a:xfrm>
          <a:prstGeom prst="rect">
            <a:avLst/>
          </a:prstGeom>
          <a:noFill/>
          <a:ln>
            <a:noFill/>
          </a:ln>
        </p:spPr>
      </p:pic>
      <p:sp>
        <p:nvSpPr>
          <p:cNvPr id="211" name="Google Shape;211;p46"/>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2"/>
        <p:cNvGrpSpPr/>
        <p:nvPr/>
      </p:nvGrpSpPr>
      <p:grpSpPr>
        <a:xfrm>
          <a:off x="0" y="0"/>
          <a:ext cx="0" cy="0"/>
          <a:chOff x="0" y="0"/>
          <a:chExt cx="0" cy="0"/>
        </a:xfrm>
      </p:grpSpPr>
      <p:sp>
        <p:nvSpPr>
          <p:cNvPr id="213" name="Google Shape;213;p47"/>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999999"/>
                </a:solidFill>
                <a:latin typeface="Roboto Mono Light"/>
                <a:ea typeface="Roboto Mono Light"/>
                <a:cs typeface="Roboto Mono Light"/>
                <a:sym typeface="Roboto Mono Light"/>
              </a:rPr>
              <a:t>Confidential + Proprietary</a:t>
            </a:r>
            <a:endParaRPr sz="600">
              <a:solidFill>
                <a:srgbClr val="999999"/>
              </a:solidFill>
              <a:latin typeface="Roboto Mono Light"/>
              <a:ea typeface="Roboto Mono Light"/>
              <a:cs typeface="Roboto Mono Light"/>
              <a:sym typeface="Roboto Mono Light"/>
            </a:endParaRPr>
          </a:p>
        </p:txBody>
      </p:sp>
      <p:sp>
        <p:nvSpPr>
          <p:cNvPr id="214" name="Google Shape;214;p47"/>
          <p:cNvSpPr txBox="1">
            <a:spLocks noGrp="1"/>
          </p:cNvSpPr>
          <p:nvPr>
            <p:ph type="title"/>
          </p:nvPr>
        </p:nvSpPr>
        <p:spPr>
          <a:xfrm>
            <a:off x="470275" y="203475"/>
            <a:ext cx="8216400" cy="870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215" name="Google Shape;215;p47"/>
          <p:cNvPicPr preferRelativeResize="0"/>
          <p:nvPr/>
        </p:nvPicPr>
        <p:blipFill>
          <a:blip r:embed="rId2">
            <a:alphaModFix/>
          </a:blip>
          <a:stretch>
            <a:fillRect/>
          </a:stretch>
        </p:blipFill>
        <p:spPr>
          <a:xfrm>
            <a:off x="152425" y="4796218"/>
            <a:ext cx="598000" cy="229632"/>
          </a:xfrm>
          <a:prstGeom prst="rect">
            <a:avLst/>
          </a:prstGeom>
          <a:noFill/>
          <a:ln>
            <a:noFill/>
          </a:ln>
        </p:spPr>
      </p:pic>
      <p:sp>
        <p:nvSpPr>
          <p:cNvPr id="216" name="Google Shape;216;p47"/>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matchingName="Desktop Screenshot">
  <p:cSld name="Sample Light Slide_1_1_2_1">
    <p:bg>
      <p:bgPr>
        <a:solidFill>
          <a:srgbClr val="F6F9F8"/>
        </a:solidFill>
        <a:effectLst/>
      </p:bgPr>
    </p:bg>
    <p:spTree>
      <p:nvGrpSpPr>
        <p:cNvPr id="1" name="Shape 217"/>
        <p:cNvGrpSpPr/>
        <p:nvPr/>
      </p:nvGrpSpPr>
      <p:grpSpPr>
        <a:xfrm>
          <a:off x="0" y="0"/>
          <a:ext cx="0" cy="0"/>
          <a:chOff x="0" y="0"/>
          <a:chExt cx="0" cy="0"/>
        </a:xfrm>
      </p:grpSpPr>
      <p:sp>
        <p:nvSpPr>
          <p:cNvPr id="218" name="Google Shape;218;p48"/>
          <p:cNvSpPr/>
          <p:nvPr/>
        </p:nvSpPr>
        <p:spPr>
          <a:xfrm>
            <a:off x="4561022" y="-8475"/>
            <a:ext cx="4620300" cy="5151900"/>
          </a:xfrm>
          <a:prstGeom prst="rect">
            <a:avLst/>
          </a:prstGeom>
          <a:solidFill>
            <a:srgbClr val="1E88E5"/>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latin typeface="Roboto"/>
              <a:ea typeface="Roboto"/>
              <a:cs typeface="Roboto"/>
              <a:sym typeface="Roboto"/>
            </a:endParaRPr>
          </a:p>
        </p:txBody>
      </p:sp>
      <p:pic>
        <p:nvPicPr>
          <p:cNvPr id="219" name="Google Shape;219;p48" descr="Displaying laptop.png"/>
          <p:cNvPicPr preferRelativeResize="0"/>
          <p:nvPr/>
        </p:nvPicPr>
        <p:blipFill rotWithShape="1">
          <a:blip r:embed="rId2">
            <a:alphaModFix/>
          </a:blip>
          <a:srcRect r="35843"/>
          <a:stretch/>
        </p:blipFill>
        <p:spPr>
          <a:xfrm>
            <a:off x="4688184" y="674944"/>
            <a:ext cx="4493213" cy="3793612"/>
          </a:xfrm>
          <a:prstGeom prst="rect">
            <a:avLst/>
          </a:prstGeom>
          <a:noFill/>
          <a:ln>
            <a:noFill/>
          </a:ln>
        </p:spPr>
      </p:pic>
      <p:sp>
        <p:nvSpPr>
          <p:cNvPr id="220" name="Google Shape;220;p48"/>
          <p:cNvSpPr/>
          <p:nvPr/>
        </p:nvSpPr>
        <p:spPr>
          <a:xfrm flipH="1">
            <a:off x="28" y="0"/>
            <a:ext cx="4572000" cy="5143500"/>
          </a:xfrm>
          <a:prstGeom prst="rect">
            <a:avLst/>
          </a:prstGeom>
          <a:solidFill>
            <a:srgbClr val="FFFFFF"/>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21" name="Google Shape;221;p48"/>
          <p:cNvSpPr txBox="1">
            <a:spLocks noGrp="1"/>
          </p:cNvSpPr>
          <p:nvPr>
            <p:ph type="title"/>
          </p:nvPr>
        </p:nvSpPr>
        <p:spPr>
          <a:xfrm>
            <a:off x="311700" y="272100"/>
            <a:ext cx="4301400" cy="98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2500">
                <a:solidFill>
                  <a:srgbClr val="1976D2"/>
                </a:solidFill>
              </a:defRPr>
            </a:lvl1pPr>
            <a:lvl2pPr lvl="1" rtl="0">
              <a:spcBef>
                <a:spcPts val="0"/>
              </a:spcBef>
              <a:spcAft>
                <a:spcPts val="0"/>
              </a:spcAft>
              <a:buNone/>
              <a:defRPr>
                <a:solidFill>
                  <a:srgbClr val="1976D2"/>
                </a:solidFill>
              </a:defRPr>
            </a:lvl2pPr>
            <a:lvl3pPr lvl="2" rtl="0">
              <a:spcBef>
                <a:spcPts val="0"/>
              </a:spcBef>
              <a:spcAft>
                <a:spcPts val="0"/>
              </a:spcAft>
              <a:buNone/>
              <a:defRPr>
                <a:solidFill>
                  <a:srgbClr val="1976D2"/>
                </a:solidFill>
              </a:defRPr>
            </a:lvl3pPr>
            <a:lvl4pPr lvl="3" rtl="0">
              <a:spcBef>
                <a:spcPts val="0"/>
              </a:spcBef>
              <a:spcAft>
                <a:spcPts val="0"/>
              </a:spcAft>
              <a:buNone/>
              <a:defRPr>
                <a:solidFill>
                  <a:srgbClr val="1976D2"/>
                </a:solidFill>
              </a:defRPr>
            </a:lvl4pPr>
            <a:lvl5pPr lvl="4" rtl="0">
              <a:spcBef>
                <a:spcPts val="0"/>
              </a:spcBef>
              <a:spcAft>
                <a:spcPts val="0"/>
              </a:spcAft>
              <a:buNone/>
              <a:defRPr>
                <a:solidFill>
                  <a:srgbClr val="1976D2"/>
                </a:solidFill>
              </a:defRPr>
            </a:lvl5pPr>
            <a:lvl6pPr lvl="5" rtl="0">
              <a:spcBef>
                <a:spcPts val="0"/>
              </a:spcBef>
              <a:spcAft>
                <a:spcPts val="0"/>
              </a:spcAft>
              <a:buNone/>
              <a:defRPr>
                <a:solidFill>
                  <a:srgbClr val="1976D2"/>
                </a:solidFill>
              </a:defRPr>
            </a:lvl6pPr>
            <a:lvl7pPr lvl="6" rtl="0">
              <a:spcBef>
                <a:spcPts val="0"/>
              </a:spcBef>
              <a:spcAft>
                <a:spcPts val="0"/>
              </a:spcAft>
              <a:buNone/>
              <a:defRPr>
                <a:solidFill>
                  <a:srgbClr val="1976D2"/>
                </a:solidFill>
              </a:defRPr>
            </a:lvl7pPr>
            <a:lvl8pPr lvl="7" rtl="0">
              <a:spcBef>
                <a:spcPts val="0"/>
              </a:spcBef>
              <a:spcAft>
                <a:spcPts val="0"/>
              </a:spcAft>
              <a:buNone/>
              <a:defRPr>
                <a:solidFill>
                  <a:srgbClr val="1976D2"/>
                </a:solidFill>
              </a:defRPr>
            </a:lvl8pPr>
            <a:lvl9pPr lvl="8" rtl="0">
              <a:spcBef>
                <a:spcPts val="0"/>
              </a:spcBef>
              <a:spcAft>
                <a:spcPts val="0"/>
              </a:spcAft>
              <a:buNone/>
              <a:defRPr>
                <a:solidFill>
                  <a:srgbClr val="1976D2"/>
                </a:solidFill>
              </a:defRPr>
            </a:lvl9pPr>
          </a:lstStyle>
          <a:p>
            <a:endParaRPr/>
          </a:p>
        </p:txBody>
      </p:sp>
      <p:sp>
        <p:nvSpPr>
          <p:cNvPr id="222" name="Google Shape;222;p48"/>
          <p:cNvSpPr/>
          <p:nvPr/>
        </p:nvSpPr>
        <p:spPr>
          <a:xfrm>
            <a:off x="5578350" y="864731"/>
            <a:ext cx="3603000" cy="3111300"/>
          </a:xfrm>
          <a:prstGeom prst="rect">
            <a:avLst/>
          </a:prstGeom>
          <a:solidFill>
            <a:srgbClr val="EEEEEE"/>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23" name="Google Shape;223;p48"/>
          <p:cNvSpPr txBox="1">
            <a:spLocks noGrp="1"/>
          </p:cNvSpPr>
          <p:nvPr>
            <p:ph type="body" idx="1"/>
          </p:nvPr>
        </p:nvSpPr>
        <p:spPr>
          <a:xfrm>
            <a:off x="283125" y="1220596"/>
            <a:ext cx="4781400" cy="3369000"/>
          </a:xfrm>
          <a:prstGeom prst="rect">
            <a:avLst/>
          </a:prstGeom>
        </p:spPr>
        <p:txBody>
          <a:bodyPr spcFirstLastPara="1" wrap="square" lIns="91425" tIns="91425" rIns="91425" bIns="91425" anchor="t" anchorCtr="0">
            <a:noAutofit/>
          </a:bodyPr>
          <a:lstStyle>
            <a:lvl1pPr marL="457200" lvl="0" indent="-323850" rtl="0">
              <a:lnSpc>
                <a:spcPct val="120000"/>
              </a:lnSpc>
              <a:spcBef>
                <a:spcPts val="0"/>
              </a:spcBef>
              <a:spcAft>
                <a:spcPts val="0"/>
              </a:spcAft>
              <a:buClr>
                <a:srgbClr val="1976D2"/>
              </a:buClr>
              <a:buSzPts val="1500"/>
              <a:buFont typeface="Roboto"/>
              <a:buChar char="●"/>
              <a:defRPr sz="1500">
                <a:solidFill>
                  <a:srgbClr val="1976D2"/>
                </a:solidFill>
                <a:latin typeface="Roboto"/>
                <a:ea typeface="Roboto"/>
                <a:cs typeface="Roboto"/>
                <a:sym typeface="Roboto"/>
              </a:defRPr>
            </a:lvl1pPr>
            <a:lvl2pPr marL="914400" lvl="1"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2pPr>
            <a:lvl3pPr marL="1371600" lvl="2"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3pPr>
            <a:lvl4pPr marL="1828800" lvl="3"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4pPr>
            <a:lvl5pPr marL="2286000" lvl="4"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5pPr>
            <a:lvl6pPr marL="2743200" lvl="5"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6pPr>
            <a:lvl7pPr marL="3200400" lvl="6"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7pPr>
            <a:lvl8pPr marL="3657600" lvl="7"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8pPr>
            <a:lvl9pPr marL="4114800" lvl="8" indent="-323850" rtl="0">
              <a:lnSpc>
                <a:spcPct val="120000"/>
              </a:lnSpc>
              <a:spcBef>
                <a:spcPts val="800"/>
              </a:spcBef>
              <a:spcAft>
                <a:spcPts val="800"/>
              </a:spcAft>
              <a:buClr>
                <a:srgbClr val="1976D2"/>
              </a:buClr>
              <a:buSzPts val="1500"/>
              <a:buFont typeface="Roboto"/>
              <a:buChar char="■"/>
              <a:defRPr sz="1500">
                <a:solidFill>
                  <a:srgbClr val="1976D2"/>
                </a:solidFill>
                <a:latin typeface="Roboto"/>
                <a:ea typeface="Roboto"/>
                <a:cs typeface="Roboto"/>
                <a:sym typeface="Roboto"/>
              </a:defRPr>
            </a:lvl9pPr>
          </a:lstStyle>
          <a:p>
            <a:endParaRPr/>
          </a:p>
        </p:txBody>
      </p:sp>
      <p:sp>
        <p:nvSpPr>
          <p:cNvPr id="224" name="Google Shape;224;p48"/>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pic>
        <p:nvPicPr>
          <p:cNvPr id="225" name="Google Shape;225;p48"/>
          <p:cNvPicPr preferRelativeResize="0"/>
          <p:nvPr/>
        </p:nvPicPr>
        <p:blipFill>
          <a:blip r:embed="rId3">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Display - Blue/White">
  <p:cSld name="CUSTOM_18">
    <p:spTree>
      <p:nvGrpSpPr>
        <p:cNvPr id="1" name="Shape 226"/>
        <p:cNvGrpSpPr/>
        <p:nvPr/>
      </p:nvGrpSpPr>
      <p:grpSpPr>
        <a:xfrm>
          <a:off x="0" y="0"/>
          <a:ext cx="0" cy="0"/>
          <a:chOff x="0" y="0"/>
          <a:chExt cx="0" cy="0"/>
        </a:xfrm>
      </p:grpSpPr>
      <p:sp>
        <p:nvSpPr>
          <p:cNvPr id="227" name="Google Shape;227;p49"/>
          <p:cNvSpPr/>
          <p:nvPr/>
        </p:nvSpPr>
        <p:spPr>
          <a:xfrm>
            <a:off x="0" y="0"/>
            <a:ext cx="3042000" cy="5143500"/>
          </a:xfrm>
          <a:prstGeom prst="rect">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9"/>
          <p:cNvSpPr txBox="1">
            <a:spLocks noGrp="1"/>
          </p:cNvSpPr>
          <p:nvPr>
            <p:ph type="title"/>
          </p:nvPr>
        </p:nvSpPr>
        <p:spPr>
          <a:xfrm>
            <a:off x="269375" y="446175"/>
            <a:ext cx="2357100" cy="715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rgbClr val="FFFFFF"/>
                </a:solidFill>
                <a:latin typeface="Roboto Medium"/>
                <a:ea typeface="Roboto Medium"/>
                <a:cs typeface="Roboto Medium"/>
                <a:sym typeface="Roboto Medium"/>
              </a:defRPr>
            </a:lvl1pPr>
            <a:lvl2pPr lvl="1" rtl="0">
              <a:spcBef>
                <a:spcPts val="0"/>
              </a:spcBef>
              <a:spcAft>
                <a:spcPts val="0"/>
              </a:spcAft>
              <a:buNone/>
              <a:defRPr sz="1800">
                <a:latin typeface="Roboto Medium"/>
                <a:ea typeface="Roboto Medium"/>
                <a:cs typeface="Roboto Medium"/>
                <a:sym typeface="Roboto Medium"/>
              </a:defRPr>
            </a:lvl2pPr>
            <a:lvl3pPr lvl="2" rtl="0">
              <a:spcBef>
                <a:spcPts val="0"/>
              </a:spcBef>
              <a:spcAft>
                <a:spcPts val="0"/>
              </a:spcAft>
              <a:buNone/>
              <a:defRPr sz="1800">
                <a:latin typeface="Roboto Medium"/>
                <a:ea typeface="Roboto Medium"/>
                <a:cs typeface="Roboto Medium"/>
                <a:sym typeface="Roboto Medium"/>
              </a:defRPr>
            </a:lvl3pPr>
            <a:lvl4pPr lvl="3" rtl="0">
              <a:spcBef>
                <a:spcPts val="0"/>
              </a:spcBef>
              <a:spcAft>
                <a:spcPts val="0"/>
              </a:spcAft>
              <a:buNone/>
              <a:defRPr sz="1800">
                <a:latin typeface="Roboto Medium"/>
                <a:ea typeface="Roboto Medium"/>
                <a:cs typeface="Roboto Medium"/>
                <a:sym typeface="Roboto Medium"/>
              </a:defRPr>
            </a:lvl4pPr>
            <a:lvl5pPr lvl="4" rtl="0">
              <a:spcBef>
                <a:spcPts val="0"/>
              </a:spcBef>
              <a:spcAft>
                <a:spcPts val="0"/>
              </a:spcAft>
              <a:buNone/>
              <a:defRPr sz="1800">
                <a:latin typeface="Roboto Medium"/>
                <a:ea typeface="Roboto Medium"/>
                <a:cs typeface="Roboto Medium"/>
                <a:sym typeface="Roboto Medium"/>
              </a:defRPr>
            </a:lvl5pPr>
            <a:lvl6pPr lvl="5" rtl="0">
              <a:spcBef>
                <a:spcPts val="0"/>
              </a:spcBef>
              <a:spcAft>
                <a:spcPts val="0"/>
              </a:spcAft>
              <a:buNone/>
              <a:defRPr sz="1800">
                <a:latin typeface="Roboto Medium"/>
                <a:ea typeface="Roboto Medium"/>
                <a:cs typeface="Roboto Medium"/>
                <a:sym typeface="Roboto Medium"/>
              </a:defRPr>
            </a:lvl6pPr>
            <a:lvl7pPr lvl="6" rtl="0">
              <a:spcBef>
                <a:spcPts val="0"/>
              </a:spcBef>
              <a:spcAft>
                <a:spcPts val="0"/>
              </a:spcAft>
              <a:buNone/>
              <a:defRPr sz="1800">
                <a:latin typeface="Roboto Medium"/>
                <a:ea typeface="Roboto Medium"/>
                <a:cs typeface="Roboto Medium"/>
                <a:sym typeface="Roboto Medium"/>
              </a:defRPr>
            </a:lvl7pPr>
            <a:lvl8pPr lvl="7" rtl="0">
              <a:spcBef>
                <a:spcPts val="0"/>
              </a:spcBef>
              <a:spcAft>
                <a:spcPts val="0"/>
              </a:spcAft>
              <a:buNone/>
              <a:defRPr sz="1800">
                <a:latin typeface="Roboto Medium"/>
                <a:ea typeface="Roboto Medium"/>
                <a:cs typeface="Roboto Medium"/>
                <a:sym typeface="Roboto Medium"/>
              </a:defRPr>
            </a:lvl8pPr>
            <a:lvl9pPr lvl="8" rtl="0">
              <a:spcBef>
                <a:spcPts val="0"/>
              </a:spcBef>
              <a:spcAft>
                <a:spcPts val="0"/>
              </a:spcAft>
              <a:buNone/>
              <a:defRPr sz="1800">
                <a:latin typeface="Roboto Medium"/>
                <a:ea typeface="Roboto Medium"/>
                <a:cs typeface="Roboto Medium"/>
                <a:sym typeface="Roboto Medium"/>
              </a:defRPr>
            </a:lvl9pPr>
          </a:lstStyle>
          <a:p>
            <a:endParaRPr/>
          </a:p>
        </p:txBody>
      </p:sp>
      <p:sp>
        <p:nvSpPr>
          <p:cNvPr id="229" name="Google Shape;229;p49"/>
          <p:cNvSpPr txBox="1">
            <a:spLocks noGrp="1"/>
          </p:cNvSpPr>
          <p:nvPr>
            <p:ph type="subTitle" idx="1"/>
          </p:nvPr>
        </p:nvSpPr>
        <p:spPr>
          <a:xfrm>
            <a:off x="269375" y="1271150"/>
            <a:ext cx="1995000" cy="28875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defRPr>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a:endParaRPr/>
          </a:p>
        </p:txBody>
      </p:sp>
      <p:sp>
        <p:nvSpPr>
          <p:cNvPr id="230" name="Google Shape;230;p49"/>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Display - White/Gray">
  <p:cSld name="CUSTOM_19">
    <p:spTree>
      <p:nvGrpSpPr>
        <p:cNvPr id="1" name="Shape 231"/>
        <p:cNvGrpSpPr/>
        <p:nvPr/>
      </p:nvGrpSpPr>
      <p:grpSpPr>
        <a:xfrm>
          <a:off x="0" y="0"/>
          <a:ext cx="0" cy="0"/>
          <a:chOff x="0" y="0"/>
          <a:chExt cx="0" cy="0"/>
        </a:xfrm>
      </p:grpSpPr>
      <p:sp>
        <p:nvSpPr>
          <p:cNvPr id="232" name="Google Shape;232;p50"/>
          <p:cNvSpPr/>
          <p:nvPr/>
        </p:nvSpPr>
        <p:spPr>
          <a:xfrm>
            <a:off x="3438750" y="-3125"/>
            <a:ext cx="5705400" cy="5143500"/>
          </a:xfrm>
          <a:prstGeom prst="rect">
            <a:avLst/>
          </a:prstGeom>
          <a:solidFill>
            <a:srgbClr val="EC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0"/>
          <p:cNvSpPr txBox="1">
            <a:spLocks noGrp="1"/>
          </p:cNvSpPr>
          <p:nvPr>
            <p:ph type="title"/>
          </p:nvPr>
        </p:nvSpPr>
        <p:spPr>
          <a:xfrm>
            <a:off x="311475" y="1649100"/>
            <a:ext cx="2870700" cy="12459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34" name="Google Shape;234;p50"/>
          <p:cNvSpPr txBox="1">
            <a:spLocks noGrp="1"/>
          </p:cNvSpPr>
          <p:nvPr>
            <p:ph type="subTitle" idx="1"/>
          </p:nvPr>
        </p:nvSpPr>
        <p:spPr>
          <a:xfrm>
            <a:off x="311475" y="2870125"/>
            <a:ext cx="2744400" cy="13638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a:endParaRPr/>
          </a:p>
        </p:txBody>
      </p:sp>
      <p:sp>
        <p:nvSpPr>
          <p:cNvPr id="235" name="Google Shape;235;p50"/>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pic>
        <p:nvPicPr>
          <p:cNvPr id="236" name="Google Shape;236;p50"/>
          <p:cNvPicPr preferRelativeResize="0"/>
          <p:nvPr/>
        </p:nvPicPr>
        <p:blipFill>
          <a:blip r:embed="rId2">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otally Blank">
  <p:cSld name="CUSTOM_9">
    <p:bg>
      <p:bgPr>
        <a:solidFill>
          <a:srgbClr val="FFFFFF"/>
        </a:solidFill>
        <a:effectLst/>
      </p:bgPr>
    </p:bg>
    <p:spTree>
      <p:nvGrpSpPr>
        <p:cNvPr id="1" name="Shape 237"/>
        <p:cNvGrpSpPr/>
        <p:nvPr/>
      </p:nvGrpSpPr>
      <p:grpSpPr>
        <a:xfrm>
          <a:off x="0" y="0"/>
          <a:ext cx="0" cy="0"/>
          <a:chOff x="0" y="0"/>
          <a:chExt cx="0" cy="0"/>
        </a:xfrm>
      </p:grpSpPr>
      <p:sp>
        <p:nvSpPr>
          <p:cNvPr id="238" name="Google Shape;238;p51"/>
          <p:cNvSpPr txBox="1"/>
          <p:nvPr/>
        </p:nvSpPr>
        <p:spPr>
          <a:xfrm>
            <a:off x="62725" y="3742198"/>
            <a:ext cx="7332000" cy="655800"/>
          </a:xfrm>
          <a:prstGeom prst="rect">
            <a:avLst/>
          </a:prstGeom>
          <a:noFill/>
          <a:ln>
            <a:noFill/>
          </a:ln>
        </p:spPr>
        <p:txBody>
          <a:bodyPr spcFirstLastPara="1" wrap="square" lIns="34275" tIns="34275" rIns="34275" bIns="34275" anchor="t" anchorCtr="0">
            <a:noAutofit/>
          </a:bodyPr>
          <a:lstStyle/>
          <a:p>
            <a:pPr marL="0" lvl="0" indent="0" algn="l" rtl="0">
              <a:spcBef>
                <a:spcPts val="0"/>
              </a:spcBef>
              <a:spcAft>
                <a:spcPts val="0"/>
              </a:spcAft>
              <a:buNone/>
            </a:pPr>
            <a:r>
              <a:rPr lang="en" sz="2500">
                <a:solidFill>
                  <a:srgbClr val="FFFFFF"/>
                </a:solidFill>
                <a:latin typeface="Roboto"/>
                <a:ea typeface="Roboto"/>
                <a:cs typeface="Roboto"/>
                <a:sym typeface="Roboto"/>
              </a:rPr>
              <a:t>Full frame is great, use a scrim for text.</a:t>
            </a:r>
            <a:endParaRPr sz="2300">
              <a:solidFill>
                <a:srgbClr val="FFFFFF"/>
              </a:solidFill>
              <a:latin typeface="Roboto"/>
              <a:ea typeface="Roboto"/>
              <a:cs typeface="Roboto"/>
              <a:sym typeface="Roboto"/>
            </a:endParaRPr>
          </a:p>
          <a:p>
            <a:pPr marL="0" lvl="0" indent="0" algn="l" rtl="0">
              <a:spcBef>
                <a:spcPts val="0"/>
              </a:spcBef>
              <a:spcAft>
                <a:spcPts val="0"/>
              </a:spcAft>
              <a:buNone/>
            </a:pPr>
            <a:endParaRPr sz="2500">
              <a:solidFill>
                <a:srgbClr val="FFFFFF"/>
              </a:solidFill>
              <a:latin typeface="Roboto"/>
              <a:ea typeface="Roboto"/>
              <a:cs typeface="Roboto"/>
              <a:sym typeface="Roboto"/>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lank With Logo">
  <p:cSld name="BLANK_1">
    <p:spTree>
      <p:nvGrpSpPr>
        <p:cNvPr id="1" name="Shape 239"/>
        <p:cNvGrpSpPr/>
        <p:nvPr/>
      </p:nvGrpSpPr>
      <p:grpSpPr>
        <a:xfrm>
          <a:off x="0" y="0"/>
          <a:ext cx="0" cy="0"/>
          <a:chOff x="0" y="0"/>
          <a:chExt cx="0" cy="0"/>
        </a:xfrm>
      </p:grpSpPr>
      <p:sp>
        <p:nvSpPr>
          <p:cNvPr id="240" name="Google Shape;240;p52"/>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pic>
        <p:nvPicPr>
          <p:cNvPr id="241" name="Google Shape;241;p52"/>
          <p:cNvPicPr preferRelativeResize="0"/>
          <p:nvPr/>
        </p:nvPicPr>
        <p:blipFill>
          <a:blip r:embed="rId2">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ransition Slide 1 - Dark Gray">
  <p:cSld name="CUSTOM_16">
    <p:bg>
      <p:bgPr>
        <a:solidFill>
          <a:srgbClr val="424242"/>
        </a:solidFill>
        <a:effectLst/>
      </p:bgPr>
    </p:bg>
    <p:spTree>
      <p:nvGrpSpPr>
        <p:cNvPr id="1" name="Shape 242"/>
        <p:cNvGrpSpPr/>
        <p:nvPr/>
      </p:nvGrpSpPr>
      <p:grpSpPr>
        <a:xfrm>
          <a:off x="0" y="0"/>
          <a:ext cx="0" cy="0"/>
          <a:chOff x="0" y="0"/>
          <a:chExt cx="0" cy="0"/>
        </a:xfrm>
      </p:grpSpPr>
      <p:sp>
        <p:nvSpPr>
          <p:cNvPr id="243" name="Google Shape;243;p53"/>
          <p:cNvSpPr txBox="1">
            <a:spLocks noGrp="1"/>
          </p:cNvSpPr>
          <p:nvPr>
            <p:ph type="title"/>
          </p:nvPr>
        </p:nvSpPr>
        <p:spPr>
          <a:xfrm>
            <a:off x="555575" y="1742550"/>
            <a:ext cx="7046100" cy="942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600">
                <a:solidFill>
                  <a:srgbClr val="FFFFFF"/>
                </a:solidFill>
                <a:latin typeface="Roboto"/>
                <a:ea typeface="Roboto"/>
                <a:cs typeface="Roboto"/>
                <a:sym typeface="Roboto"/>
              </a:defRPr>
            </a:lvl1pPr>
            <a:lvl2pPr lvl="1" rtl="0">
              <a:spcBef>
                <a:spcPts val="0"/>
              </a:spcBef>
              <a:spcAft>
                <a:spcPts val="0"/>
              </a:spcAft>
              <a:buNone/>
              <a:defRPr sz="3600">
                <a:solidFill>
                  <a:srgbClr val="FFFFFF"/>
                </a:solidFill>
                <a:latin typeface="Roboto"/>
                <a:ea typeface="Roboto"/>
                <a:cs typeface="Roboto"/>
                <a:sym typeface="Roboto"/>
              </a:defRPr>
            </a:lvl2pPr>
            <a:lvl3pPr lvl="2" rtl="0">
              <a:spcBef>
                <a:spcPts val="0"/>
              </a:spcBef>
              <a:spcAft>
                <a:spcPts val="0"/>
              </a:spcAft>
              <a:buNone/>
              <a:defRPr sz="3600">
                <a:solidFill>
                  <a:srgbClr val="FFFFFF"/>
                </a:solidFill>
                <a:latin typeface="Roboto"/>
                <a:ea typeface="Roboto"/>
                <a:cs typeface="Roboto"/>
                <a:sym typeface="Roboto"/>
              </a:defRPr>
            </a:lvl3pPr>
            <a:lvl4pPr lvl="3" rtl="0">
              <a:spcBef>
                <a:spcPts val="0"/>
              </a:spcBef>
              <a:spcAft>
                <a:spcPts val="0"/>
              </a:spcAft>
              <a:buNone/>
              <a:defRPr sz="3600">
                <a:solidFill>
                  <a:srgbClr val="FFFFFF"/>
                </a:solidFill>
                <a:latin typeface="Roboto"/>
                <a:ea typeface="Roboto"/>
                <a:cs typeface="Roboto"/>
                <a:sym typeface="Roboto"/>
              </a:defRPr>
            </a:lvl4pPr>
            <a:lvl5pPr lvl="4" rtl="0">
              <a:spcBef>
                <a:spcPts val="0"/>
              </a:spcBef>
              <a:spcAft>
                <a:spcPts val="0"/>
              </a:spcAft>
              <a:buNone/>
              <a:defRPr sz="3600">
                <a:solidFill>
                  <a:srgbClr val="FFFFFF"/>
                </a:solidFill>
                <a:latin typeface="Roboto"/>
                <a:ea typeface="Roboto"/>
                <a:cs typeface="Roboto"/>
                <a:sym typeface="Roboto"/>
              </a:defRPr>
            </a:lvl5pPr>
            <a:lvl6pPr lvl="5" rtl="0">
              <a:spcBef>
                <a:spcPts val="0"/>
              </a:spcBef>
              <a:spcAft>
                <a:spcPts val="0"/>
              </a:spcAft>
              <a:buNone/>
              <a:defRPr sz="3600">
                <a:solidFill>
                  <a:srgbClr val="FFFFFF"/>
                </a:solidFill>
                <a:latin typeface="Roboto"/>
                <a:ea typeface="Roboto"/>
                <a:cs typeface="Roboto"/>
                <a:sym typeface="Roboto"/>
              </a:defRPr>
            </a:lvl6pPr>
            <a:lvl7pPr lvl="6" rtl="0">
              <a:spcBef>
                <a:spcPts val="0"/>
              </a:spcBef>
              <a:spcAft>
                <a:spcPts val="0"/>
              </a:spcAft>
              <a:buNone/>
              <a:defRPr sz="3600">
                <a:solidFill>
                  <a:srgbClr val="FFFFFF"/>
                </a:solidFill>
                <a:latin typeface="Roboto"/>
                <a:ea typeface="Roboto"/>
                <a:cs typeface="Roboto"/>
                <a:sym typeface="Roboto"/>
              </a:defRPr>
            </a:lvl7pPr>
            <a:lvl8pPr lvl="7" rtl="0">
              <a:spcBef>
                <a:spcPts val="0"/>
              </a:spcBef>
              <a:spcAft>
                <a:spcPts val="0"/>
              </a:spcAft>
              <a:buNone/>
              <a:defRPr sz="3600">
                <a:solidFill>
                  <a:srgbClr val="FFFFFF"/>
                </a:solidFill>
                <a:latin typeface="Roboto"/>
                <a:ea typeface="Roboto"/>
                <a:cs typeface="Roboto"/>
                <a:sym typeface="Roboto"/>
              </a:defRPr>
            </a:lvl8pPr>
            <a:lvl9pPr lvl="8" rtl="0">
              <a:spcBef>
                <a:spcPts val="0"/>
              </a:spcBef>
              <a:spcAft>
                <a:spcPts val="0"/>
              </a:spcAft>
              <a:buNone/>
              <a:defRPr sz="3600">
                <a:solidFill>
                  <a:srgbClr val="FFFFFF"/>
                </a:solidFill>
                <a:latin typeface="Roboto"/>
                <a:ea typeface="Roboto"/>
                <a:cs typeface="Roboto"/>
                <a:sym typeface="Roboto"/>
              </a:defRPr>
            </a:lvl9pPr>
          </a:lstStyle>
          <a:p>
            <a:endParaRPr/>
          </a:p>
        </p:txBody>
      </p:sp>
      <p:sp>
        <p:nvSpPr>
          <p:cNvPr id="244" name="Google Shape;244;p53"/>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sp>
        <p:nvSpPr>
          <p:cNvPr id="245" name="Google Shape;245;p53"/>
          <p:cNvSpPr txBox="1">
            <a:spLocks noGrp="1"/>
          </p:cNvSpPr>
          <p:nvPr>
            <p:ph type="subTitle" idx="1"/>
          </p:nvPr>
        </p:nvSpPr>
        <p:spPr>
          <a:xfrm>
            <a:off x="630950" y="2491775"/>
            <a:ext cx="3990300" cy="15153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latin typeface="Roboto"/>
                <a:ea typeface="Roboto"/>
                <a:cs typeface="Roboto"/>
                <a:sym typeface="Roboto"/>
              </a:defRPr>
            </a:lvl1pPr>
            <a:lvl2pPr lvl="1" rtl="0">
              <a:spcBef>
                <a:spcPts val="1200"/>
              </a:spcBef>
              <a:spcAft>
                <a:spcPts val="0"/>
              </a:spcAft>
              <a:buNone/>
              <a:defRPr>
                <a:solidFill>
                  <a:srgbClr val="FFFFFF"/>
                </a:solidFill>
              </a:defRPr>
            </a:lvl2pPr>
            <a:lvl3pPr lvl="2" rtl="0">
              <a:spcBef>
                <a:spcPts val="1200"/>
              </a:spcBef>
              <a:spcAft>
                <a:spcPts val="0"/>
              </a:spcAft>
              <a:buNone/>
              <a:defRPr>
                <a:solidFill>
                  <a:srgbClr val="FFFFFF"/>
                </a:solidFill>
              </a:defRPr>
            </a:lvl3pPr>
            <a:lvl4pPr lvl="3" rtl="0">
              <a:spcBef>
                <a:spcPts val="1200"/>
              </a:spcBef>
              <a:spcAft>
                <a:spcPts val="0"/>
              </a:spcAft>
              <a:buNone/>
              <a:defRPr>
                <a:solidFill>
                  <a:srgbClr val="FFFFFF"/>
                </a:solidFill>
              </a:defRPr>
            </a:lvl4pPr>
            <a:lvl5pPr lvl="4" rtl="0">
              <a:spcBef>
                <a:spcPts val="1200"/>
              </a:spcBef>
              <a:spcAft>
                <a:spcPts val="0"/>
              </a:spcAft>
              <a:buNone/>
              <a:defRPr>
                <a:solidFill>
                  <a:srgbClr val="FFFFFF"/>
                </a:solidFill>
              </a:defRPr>
            </a:lvl5pPr>
            <a:lvl6pPr lvl="5" rtl="0">
              <a:spcBef>
                <a:spcPts val="1200"/>
              </a:spcBef>
              <a:spcAft>
                <a:spcPts val="0"/>
              </a:spcAft>
              <a:buNone/>
              <a:defRPr>
                <a:solidFill>
                  <a:srgbClr val="FFFFFF"/>
                </a:solidFill>
              </a:defRPr>
            </a:lvl6pPr>
            <a:lvl7pPr lvl="6" rtl="0">
              <a:spcBef>
                <a:spcPts val="1200"/>
              </a:spcBef>
              <a:spcAft>
                <a:spcPts val="0"/>
              </a:spcAft>
              <a:buNone/>
              <a:defRPr>
                <a:solidFill>
                  <a:srgbClr val="FFFFFF"/>
                </a:solidFill>
              </a:defRPr>
            </a:lvl7pPr>
            <a:lvl8pPr lvl="7" rtl="0">
              <a:spcBef>
                <a:spcPts val="1200"/>
              </a:spcBef>
              <a:spcAft>
                <a:spcPts val="0"/>
              </a:spcAft>
              <a:buNone/>
              <a:defRPr>
                <a:solidFill>
                  <a:srgbClr val="FFFFFF"/>
                </a:solidFill>
              </a:defRPr>
            </a:lvl8pPr>
            <a:lvl9pPr lvl="8" rtl="0">
              <a:spcBef>
                <a:spcPts val="1200"/>
              </a:spcBef>
              <a:spcAft>
                <a:spcPts val="1200"/>
              </a:spcAft>
              <a:buNone/>
              <a:defRPr>
                <a:solidFill>
                  <a:srgbClr val="FFFFFF"/>
                </a:solidFill>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ransition Slide 2 - Blue">
  <p:cSld name="CUSTOM_17">
    <p:bg>
      <p:bgPr>
        <a:solidFill>
          <a:srgbClr val="1E88E5"/>
        </a:solidFill>
        <a:effectLst/>
      </p:bgPr>
    </p:bg>
    <p:spTree>
      <p:nvGrpSpPr>
        <p:cNvPr id="1" name="Shape 246"/>
        <p:cNvGrpSpPr/>
        <p:nvPr/>
      </p:nvGrpSpPr>
      <p:grpSpPr>
        <a:xfrm>
          <a:off x="0" y="0"/>
          <a:ext cx="0" cy="0"/>
          <a:chOff x="0" y="0"/>
          <a:chExt cx="0" cy="0"/>
        </a:xfrm>
      </p:grpSpPr>
      <p:sp>
        <p:nvSpPr>
          <p:cNvPr id="247" name="Google Shape;247;p54"/>
          <p:cNvSpPr txBox="1"/>
          <p:nvPr/>
        </p:nvSpPr>
        <p:spPr>
          <a:xfrm>
            <a:off x="887225" y="1680143"/>
            <a:ext cx="4291200" cy="86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3600">
              <a:solidFill>
                <a:schemeClr val="lt1"/>
              </a:solidFill>
              <a:latin typeface="Roboto"/>
              <a:ea typeface="Roboto"/>
              <a:cs typeface="Roboto"/>
              <a:sym typeface="Roboto"/>
            </a:endParaRPr>
          </a:p>
        </p:txBody>
      </p:sp>
      <p:sp>
        <p:nvSpPr>
          <p:cNvPr id="248" name="Google Shape;248;p54"/>
          <p:cNvSpPr txBox="1">
            <a:spLocks noGrp="1"/>
          </p:cNvSpPr>
          <p:nvPr>
            <p:ph type="title"/>
          </p:nvPr>
        </p:nvSpPr>
        <p:spPr>
          <a:xfrm>
            <a:off x="555575" y="1742550"/>
            <a:ext cx="7046100" cy="942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600">
                <a:solidFill>
                  <a:srgbClr val="FFFFFF"/>
                </a:solidFill>
                <a:latin typeface="Roboto"/>
                <a:ea typeface="Roboto"/>
                <a:cs typeface="Roboto"/>
                <a:sym typeface="Roboto"/>
              </a:defRPr>
            </a:lvl1pPr>
            <a:lvl2pPr lvl="1" rtl="0">
              <a:spcBef>
                <a:spcPts val="0"/>
              </a:spcBef>
              <a:spcAft>
                <a:spcPts val="0"/>
              </a:spcAft>
              <a:buNone/>
              <a:defRPr sz="3600">
                <a:solidFill>
                  <a:srgbClr val="FFFFFF"/>
                </a:solidFill>
                <a:latin typeface="Roboto"/>
                <a:ea typeface="Roboto"/>
                <a:cs typeface="Roboto"/>
                <a:sym typeface="Roboto"/>
              </a:defRPr>
            </a:lvl2pPr>
            <a:lvl3pPr lvl="2" rtl="0">
              <a:spcBef>
                <a:spcPts val="0"/>
              </a:spcBef>
              <a:spcAft>
                <a:spcPts val="0"/>
              </a:spcAft>
              <a:buNone/>
              <a:defRPr sz="3600">
                <a:solidFill>
                  <a:srgbClr val="FFFFFF"/>
                </a:solidFill>
                <a:latin typeface="Roboto"/>
                <a:ea typeface="Roboto"/>
                <a:cs typeface="Roboto"/>
                <a:sym typeface="Roboto"/>
              </a:defRPr>
            </a:lvl3pPr>
            <a:lvl4pPr lvl="3" rtl="0">
              <a:spcBef>
                <a:spcPts val="0"/>
              </a:spcBef>
              <a:spcAft>
                <a:spcPts val="0"/>
              </a:spcAft>
              <a:buNone/>
              <a:defRPr sz="3600">
                <a:solidFill>
                  <a:srgbClr val="FFFFFF"/>
                </a:solidFill>
                <a:latin typeface="Roboto"/>
                <a:ea typeface="Roboto"/>
                <a:cs typeface="Roboto"/>
                <a:sym typeface="Roboto"/>
              </a:defRPr>
            </a:lvl4pPr>
            <a:lvl5pPr lvl="4" rtl="0">
              <a:spcBef>
                <a:spcPts val="0"/>
              </a:spcBef>
              <a:spcAft>
                <a:spcPts val="0"/>
              </a:spcAft>
              <a:buNone/>
              <a:defRPr sz="3600">
                <a:solidFill>
                  <a:srgbClr val="FFFFFF"/>
                </a:solidFill>
                <a:latin typeface="Roboto"/>
                <a:ea typeface="Roboto"/>
                <a:cs typeface="Roboto"/>
                <a:sym typeface="Roboto"/>
              </a:defRPr>
            </a:lvl5pPr>
            <a:lvl6pPr lvl="5" rtl="0">
              <a:spcBef>
                <a:spcPts val="0"/>
              </a:spcBef>
              <a:spcAft>
                <a:spcPts val="0"/>
              </a:spcAft>
              <a:buNone/>
              <a:defRPr sz="3600">
                <a:solidFill>
                  <a:srgbClr val="FFFFFF"/>
                </a:solidFill>
                <a:latin typeface="Roboto"/>
                <a:ea typeface="Roboto"/>
                <a:cs typeface="Roboto"/>
                <a:sym typeface="Roboto"/>
              </a:defRPr>
            </a:lvl6pPr>
            <a:lvl7pPr lvl="6" rtl="0">
              <a:spcBef>
                <a:spcPts val="0"/>
              </a:spcBef>
              <a:spcAft>
                <a:spcPts val="0"/>
              </a:spcAft>
              <a:buNone/>
              <a:defRPr sz="3600">
                <a:solidFill>
                  <a:srgbClr val="FFFFFF"/>
                </a:solidFill>
                <a:latin typeface="Roboto"/>
                <a:ea typeface="Roboto"/>
                <a:cs typeface="Roboto"/>
                <a:sym typeface="Roboto"/>
              </a:defRPr>
            </a:lvl7pPr>
            <a:lvl8pPr lvl="7" rtl="0">
              <a:spcBef>
                <a:spcPts val="0"/>
              </a:spcBef>
              <a:spcAft>
                <a:spcPts val="0"/>
              </a:spcAft>
              <a:buNone/>
              <a:defRPr sz="3600">
                <a:solidFill>
                  <a:srgbClr val="FFFFFF"/>
                </a:solidFill>
                <a:latin typeface="Roboto"/>
                <a:ea typeface="Roboto"/>
                <a:cs typeface="Roboto"/>
                <a:sym typeface="Roboto"/>
              </a:defRPr>
            </a:lvl8pPr>
            <a:lvl9pPr lvl="8" rtl="0">
              <a:spcBef>
                <a:spcPts val="0"/>
              </a:spcBef>
              <a:spcAft>
                <a:spcPts val="0"/>
              </a:spcAft>
              <a:buNone/>
              <a:defRPr sz="3600">
                <a:solidFill>
                  <a:srgbClr val="FFFFFF"/>
                </a:solidFill>
                <a:latin typeface="Roboto"/>
                <a:ea typeface="Roboto"/>
                <a:cs typeface="Roboto"/>
                <a:sym typeface="Roboto"/>
              </a:defRPr>
            </a:lvl9pPr>
          </a:lstStyle>
          <a:p>
            <a:endParaRPr/>
          </a:p>
        </p:txBody>
      </p:sp>
      <p:sp>
        <p:nvSpPr>
          <p:cNvPr id="249" name="Google Shape;249;p54"/>
          <p:cNvSpPr txBox="1">
            <a:spLocks noGrp="1"/>
          </p:cNvSpPr>
          <p:nvPr>
            <p:ph type="subTitle" idx="1"/>
          </p:nvPr>
        </p:nvSpPr>
        <p:spPr>
          <a:xfrm>
            <a:off x="630950" y="2491775"/>
            <a:ext cx="3990300" cy="15153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latin typeface="Roboto"/>
                <a:ea typeface="Roboto"/>
                <a:cs typeface="Roboto"/>
                <a:sym typeface="Roboto"/>
              </a:defRPr>
            </a:lvl1pPr>
            <a:lvl2pPr lvl="1" rtl="0">
              <a:spcBef>
                <a:spcPts val="1200"/>
              </a:spcBef>
              <a:spcAft>
                <a:spcPts val="0"/>
              </a:spcAft>
              <a:buNone/>
              <a:defRPr>
                <a:solidFill>
                  <a:srgbClr val="FFFFFF"/>
                </a:solidFill>
              </a:defRPr>
            </a:lvl2pPr>
            <a:lvl3pPr lvl="2" rtl="0">
              <a:spcBef>
                <a:spcPts val="1200"/>
              </a:spcBef>
              <a:spcAft>
                <a:spcPts val="0"/>
              </a:spcAft>
              <a:buNone/>
              <a:defRPr>
                <a:solidFill>
                  <a:srgbClr val="FFFFFF"/>
                </a:solidFill>
              </a:defRPr>
            </a:lvl3pPr>
            <a:lvl4pPr lvl="3" rtl="0">
              <a:spcBef>
                <a:spcPts val="1200"/>
              </a:spcBef>
              <a:spcAft>
                <a:spcPts val="0"/>
              </a:spcAft>
              <a:buNone/>
              <a:defRPr>
                <a:solidFill>
                  <a:srgbClr val="FFFFFF"/>
                </a:solidFill>
              </a:defRPr>
            </a:lvl4pPr>
            <a:lvl5pPr lvl="4" rtl="0">
              <a:spcBef>
                <a:spcPts val="1200"/>
              </a:spcBef>
              <a:spcAft>
                <a:spcPts val="0"/>
              </a:spcAft>
              <a:buNone/>
              <a:defRPr>
                <a:solidFill>
                  <a:srgbClr val="FFFFFF"/>
                </a:solidFill>
              </a:defRPr>
            </a:lvl5pPr>
            <a:lvl6pPr lvl="5" rtl="0">
              <a:spcBef>
                <a:spcPts val="1200"/>
              </a:spcBef>
              <a:spcAft>
                <a:spcPts val="0"/>
              </a:spcAft>
              <a:buNone/>
              <a:defRPr>
                <a:solidFill>
                  <a:srgbClr val="FFFFFF"/>
                </a:solidFill>
              </a:defRPr>
            </a:lvl6pPr>
            <a:lvl7pPr lvl="6" rtl="0">
              <a:spcBef>
                <a:spcPts val="1200"/>
              </a:spcBef>
              <a:spcAft>
                <a:spcPts val="0"/>
              </a:spcAft>
              <a:buNone/>
              <a:defRPr>
                <a:solidFill>
                  <a:srgbClr val="FFFFFF"/>
                </a:solidFill>
              </a:defRPr>
            </a:lvl7pPr>
            <a:lvl8pPr lvl="7" rtl="0">
              <a:spcBef>
                <a:spcPts val="1200"/>
              </a:spcBef>
              <a:spcAft>
                <a:spcPts val="0"/>
              </a:spcAft>
              <a:buNone/>
              <a:defRPr>
                <a:solidFill>
                  <a:srgbClr val="FFFFFF"/>
                </a:solidFill>
              </a:defRPr>
            </a:lvl8pPr>
            <a:lvl9pPr lvl="8" rtl="0">
              <a:spcBef>
                <a:spcPts val="1200"/>
              </a:spcBef>
              <a:spcAft>
                <a:spcPts val="1200"/>
              </a:spcAft>
              <a:buNone/>
              <a:defRPr>
                <a:solidFill>
                  <a:srgbClr val="FFFFFF"/>
                </a:solidFill>
              </a:defRPr>
            </a:lvl9pPr>
          </a:lstStyle>
          <a:p>
            <a:endParaRPr/>
          </a:p>
        </p:txBody>
      </p:sp>
      <p:sp>
        <p:nvSpPr>
          <p:cNvPr id="250" name="Google Shape;250;p54"/>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ransition Slide 3 - Light Gray">
  <p:cSld name="CUSTOM_16_1_1">
    <p:bg>
      <p:bgPr>
        <a:solidFill>
          <a:srgbClr val="EEEEEE"/>
        </a:solidFill>
        <a:effectLst/>
      </p:bgPr>
    </p:bg>
    <p:spTree>
      <p:nvGrpSpPr>
        <p:cNvPr id="1" name="Shape 251"/>
        <p:cNvGrpSpPr/>
        <p:nvPr/>
      </p:nvGrpSpPr>
      <p:grpSpPr>
        <a:xfrm>
          <a:off x="0" y="0"/>
          <a:ext cx="0" cy="0"/>
          <a:chOff x="0" y="0"/>
          <a:chExt cx="0" cy="0"/>
        </a:xfrm>
      </p:grpSpPr>
      <p:sp>
        <p:nvSpPr>
          <p:cNvPr id="252" name="Google Shape;252;p55"/>
          <p:cNvSpPr txBox="1"/>
          <p:nvPr/>
        </p:nvSpPr>
        <p:spPr>
          <a:xfrm>
            <a:off x="609600" y="1659900"/>
            <a:ext cx="8330700" cy="1406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sz="4800">
              <a:solidFill>
                <a:srgbClr val="595959"/>
              </a:solidFill>
              <a:latin typeface="Roboto Light"/>
              <a:ea typeface="Roboto Light"/>
              <a:cs typeface="Roboto Light"/>
              <a:sym typeface="Roboto Light"/>
            </a:endParaRPr>
          </a:p>
        </p:txBody>
      </p:sp>
      <p:sp>
        <p:nvSpPr>
          <p:cNvPr id="253" name="Google Shape;253;p55"/>
          <p:cNvSpPr txBox="1">
            <a:spLocks noGrp="1"/>
          </p:cNvSpPr>
          <p:nvPr>
            <p:ph type="title"/>
          </p:nvPr>
        </p:nvSpPr>
        <p:spPr>
          <a:xfrm>
            <a:off x="552025" y="1738250"/>
            <a:ext cx="7494900" cy="1565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600">
                <a:solidFill>
                  <a:srgbClr val="1976D2"/>
                </a:solidFill>
                <a:latin typeface="Roboto"/>
                <a:ea typeface="Roboto"/>
                <a:cs typeface="Roboto"/>
                <a:sym typeface="Roboto"/>
              </a:defRPr>
            </a:lvl1pPr>
            <a:lvl2pPr lvl="1" rtl="0">
              <a:spcBef>
                <a:spcPts val="0"/>
              </a:spcBef>
              <a:spcAft>
                <a:spcPts val="0"/>
              </a:spcAft>
              <a:buNone/>
              <a:defRPr>
                <a:solidFill>
                  <a:srgbClr val="1976D2"/>
                </a:solidFill>
                <a:latin typeface="Roboto"/>
                <a:ea typeface="Roboto"/>
                <a:cs typeface="Roboto"/>
                <a:sym typeface="Roboto"/>
              </a:defRPr>
            </a:lvl2pPr>
            <a:lvl3pPr lvl="2" rtl="0">
              <a:spcBef>
                <a:spcPts val="0"/>
              </a:spcBef>
              <a:spcAft>
                <a:spcPts val="0"/>
              </a:spcAft>
              <a:buNone/>
              <a:defRPr>
                <a:solidFill>
                  <a:srgbClr val="1976D2"/>
                </a:solidFill>
                <a:latin typeface="Roboto"/>
                <a:ea typeface="Roboto"/>
                <a:cs typeface="Roboto"/>
                <a:sym typeface="Roboto"/>
              </a:defRPr>
            </a:lvl3pPr>
            <a:lvl4pPr lvl="3" rtl="0">
              <a:spcBef>
                <a:spcPts val="0"/>
              </a:spcBef>
              <a:spcAft>
                <a:spcPts val="0"/>
              </a:spcAft>
              <a:buNone/>
              <a:defRPr>
                <a:solidFill>
                  <a:srgbClr val="1976D2"/>
                </a:solidFill>
                <a:latin typeface="Roboto"/>
                <a:ea typeface="Roboto"/>
                <a:cs typeface="Roboto"/>
                <a:sym typeface="Roboto"/>
              </a:defRPr>
            </a:lvl4pPr>
            <a:lvl5pPr lvl="4" rtl="0">
              <a:spcBef>
                <a:spcPts val="0"/>
              </a:spcBef>
              <a:spcAft>
                <a:spcPts val="0"/>
              </a:spcAft>
              <a:buNone/>
              <a:defRPr>
                <a:solidFill>
                  <a:srgbClr val="1976D2"/>
                </a:solidFill>
                <a:latin typeface="Roboto"/>
                <a:ea typeface="Roboto"/>
                <a:cs typeface="Roboto"/>
                <a:sym typeface="Roboto"/>
              </a:defRPr>
            </a:lvl5pPr>
            <a:lvl6pPr lvl="5" rtl="0">
              <a:spcBef>
                <a:spcPts val="0"/>
              </a:spcBef>
              <a:spcAft>
                <a:spcPts val="0"/>
              </a:spcAft>
              <a:buNone/>
              <a:defRPr>
                <a:solidFill>
                  <a:srgbClr val="1976D2"/>
                </a:solidFill>
                <a:latin typeface="Roboto"/>
                <a:ea typeface="Roboto"/>
                <a:cs typeface="Roboto"/>
                <a:sym typeface="Roboto"/>
              </a:defRPr>
            </a:lvl6pPr>
            <a:lvl7pPr lvl="6" rtl="0">
              <a:spcBef>
                <a:spcPts val="0"/>
              </a:spcBef>
              <a:spcAft>
                <a:spcPts val="0"/>
              </a:spcAft>
              <a:buNone/>
              <a:defRPr>
                <a:solidFill>
                  <a:srgbClr val="1976D2"/>
                </a:solidFill>
                <a:latin typeface="Roboto"/>
                <a:ea typeface="Roboto"/>
                <a:cs typeface="Roboto"/>
                <a:sym typeface="Roboto"/>
              </a:defRPr>
            </a:lvl7pPr>
            <a:lvl8pPr lvl="7" rtl="0">
              <a:spcBef>
                <a:spcPts val="0"/>
              </a:spcBef>
              <a:spcAft>
                <a:spcPts val="0"/>
              </a:spcAft>
              <a:buNone/>
              <a:defRPr>
                <a:solidFill>
                  <a:srgbClr val="1976D2"/>
                </a:solidFill>
                <a:latin typeface="Roboto"/>
                <a:ea typeface="Roboto"/>
                <a:cs typeface="Roboto"/>
                <a:sym typeface="Roboto"/>
              </a:defRPr>
            </a:lvl8pPr>
            <a:lvl9pPr lvl="8" rtl="0">
              <a:spcBef>
                <a:spcPts val="0"/>
              </a:spcBef>
              <a:spcAft>
                <a:spcPts val="0"/>
              </a:spcAft>
              <a:buNone/>
              <a:defRPr>
                <a:solidFill>
                  <a:srgbClr val="1976D2"/>
                </a:solidFill>
                <a:latin typeface="Roboto"/>
                <a:ea typeface="Roboto"/>
                <a:cs typeface="Roboto"/>
                <a:sym typeface="Roboto"/>
              </a:defRPr>
            </a:lvl9pPr>
          </a:lstStyle>
          <a:p>
            <a:endParaRPr/>
          </a:p>
        </p:txBody>
      </p:sp>
      <p:sp>
        <p:nvSpPr>
          <p:cNvPr id="254" name="Google Shape;254;p55"/>
          <p:cNvSpPr txBox="1">
            <a:spLocks noGrp="1"/>
          </p:cNvSpPr>
          <p:nvPr>
            <p:ph type="subTitle" idx="1"/>
          </p:nvPr>
        </p:nvSpPr>
        <p:spPr>
          <a:xfrm>
            <a:off x="630950" y="2491775"/>
            <a:ext cx="3990300" cy="15153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595959"/>
                </a:solidFill>
                <a:latin typeface="Roboto"/>
                <a:ea typeface="Roboto"/>
                <a:cs typeface="Roboto"/>
                <a:sym typeface="Roboto"/>
              </a:defRPr>
            </a:lvl1pPr>
            <a:lvl2pPr lvl="1" rtl="0">
              <a:spcBef>
                <a:spcPts val="1200"/>
              </a:spcBef>
              <a:spcAft>
                <a:spcPts val="0"/>
              </a:spcAft>
              <a:buNone/>
              <a:defRPr>
                <a:solidFill>
                  <a:srgbClr val="595959"/>
                </a:solidFill>
              </a:defRPr>
            </a:lvl2pPr>
            <a:lvl3pPr lvl="2" rtl="0">
              <a:spcBef>
                <a:spcPts val="1200"/>
              </a:spcBef>
              <a:spcAft>
                <a:spcPts val="0"/>
              </a:spcAft>
              <a:buNone/>
              <a:defRPr>
                <a:solidFill>
                  <a:srgbClr val="595959"/>
                </a:solidFill>
              </a:defRPr>
            </a:lvl3pPr>
            <a:lvl4pPr lvl="3" rtl="0">
              <a:spcBef>
                <a:spcPts val="1200"/>
              </a:spcBef>
              <a:spcAft>
                <a:spcPts val="0"/>
              </a:spcAft>
              <a:buNone/>
              <a:defRPr>
                <a:solidFill>
                  <a:srgbClr val="595959"/>
                </a:solidFill>
              </a:defRPr>
            </a:lvl4pPr>
            <a:lvl5pPr lvl="4" rtl="0">
              <a:spcBef>
                <a:spcPts val="1200"/>
              </a:spcBef>
              <a:spcAft>
                <a:spcPts val="0"/>
              </a:spcAft>
              <a:buNone/>
              <a:defRPr>
                <a:solidFill>
                  <a:srgbClr val="595959"/>
                </a:solidFill>
              </a:defRPr>
            </a:lvl5pPr>
            <a:lvl6pPr lvl="5" rtl="0">
              <a:spcBef>
                <a:spcPts val="1200"/>
              </a:spcBef>
              <a:spcAft>
                <a:spcPts val="0"/>
              </a:spcAft>
              <a:buNone/>
              <a:defRPr>
                <a:solidFill>
                  <a:srgbClr val="595959"/>
                </a:solidFill>
              </a:defRPr>
            </a:lvl6pPr>
            <a:lvl7pPr lvl="6" rtl="0">
              <a:spcBef>
                <a:spcPts val="1200"/>
              </a:spcBef>
              <a:spcAft>
                <a:spcPts val="0"/>
              </a:spcAft>
              <a:buNone/>
              <a:defRPr>
                <a:solidFill>
                  <a:srgbClr val="595959"/>
                </a:solidFill>
              </a:defRPr>
            </a:lvl7pPr>
            <a:lvl8pPr lvl="7" rtl="0">
              <a:spcBef>
                <a:spcPts val="1200"/>
              </a:spcBef>
              <a:spcAft>
                <a:spcPts val="0"/>
              </a:spcAft>
              <a:buNone/>
              <a:defRPr>
                <a:solidFill>
                  <a:srgbClr val="595959"/>
                </a:solidFill>
              </a:defRPr>
            </a:lvl8pPr>
            <a:lvl9pPr lvl="8" rtl="0">
              <a:spcBef>
                <a:spcPts val="1200"/>
              </a:spcBef>
              <a:spcAft>
                <a:spcPts val="1200"/>
              </a:spcAft>
              <a:buNone/>
              <a:defRPr>
                <a:solidFill>
                  <a:srgbClr val="595959"/>
                </a:solidFill>
              </a:defRPr>
            </a:lvl9pPr>
          </a:lstStyle>
          <a:p>
            <a:endParaRPr/>
          </a:p>
        </p:txBody>
      </p:sp>
      <p:sp>
        <p:nvSpPr>
          <p:cNvPr id="255" name="Google Shape;255;p55"/>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2 col">
  <p:cSld name="CUSTOM_11">
    <p:bg>
      <p:bgPr>
        <a:solidFill>
          <a:srgbClr val="1E88E5"/>
        </a:solidFill>
        <a:effectLst/>
      </p:bgPr>
    </p:bg>
    <p:spTree>
      <p:nvGrpSpPr>
        <p:cNvPr id="1" name="Shape 256"/>
        <p:cNvGrpSpPr/>
        <p:nvPr/>
      </p:nvGrpSpPr>
      <p:grpSpPr>
        <a:xfrm>
          <a:off x="0" y="0"/>
          <a:ext cx="0" cy="0"/>
          <a:chOff x="0" y="0"/>
          <a:chExt cx="0" cy="0"/>
        </a:xfrm>
      </p:grpSpPr>
      <p:sp>
        <p:nvSpPr>
          <p:cNvPr id="257" name="Google Shape;257;p56"/>
          <p:cNvSpPr/>
          <p:nvPr/>
        </p:nvSpPr>
        <p:spPr>
          <a:xfrm>
            <a:off x="0" y="0"/>
            <a:ext cx="4572000" cy="5143500"/>
          </a:xfrm>
          <a:prstGeom prst="rect">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56"/>
          <p:cNvSpPr txBox="1">
            <a:spLocks noGrp="1"/>
          </p:cNvSpPr>
          <p:nvPr>
            <p:ph type="title"/>
          </p:nvPr>
        </p:nvSpPr>
        <p:spPr>
          <a:xfrm>
            <a:off x="176350" y="248700"/>
            <a:ext cx="4182600" cy="678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a:solidFill>
                  <a:srgbClr val="FFFFFF"/>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59" name="Google Shape;259;p56"/>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3 col">
  <p:cSld name="CUSTOM_12">
    <p:bg>
      <p:bgPr>
        <a:solidFill>
          <a:srgbClr val="1E88E5"/>
        </a:solidFill>
        <a:effectLst/>
      </p:bgPr>
    </p:bg>
    <p:spTree>
      <p:nvGrpSpPr>
        <p:cNvPr id="1" name="Shape 260"/>
        <p:cNvGrpSpPr/>
        <p:nvPr/>
      </p:nvGrpSpPr>
      <p:grpSpPr>
        <a:xfrm>
          <a:off x="0" y="0"/>
          <a:ext cx="0" cy="0"/>
          <a:chOff x="0" y="0"/>
          <a:chExt cx="0" cy="0"/>
        </a:xfrm>
      </p:grpSpPr>
      <p:sp>
        <p:nvSpPr>
          <p:cNvPr id="261" name="Google Shape;261;p57"/>
          <p:cNvSpPr/>
          <p:nvPr/>
        </p:nvSpPr>
        <p:spPr>
          <a:xfrm>
            <a:off x="0" y="0"/>
            <a:ext cx="3042000" cy="5143500"/>
          </a:xfrm>
          <a:prstGeom prst="rect">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57"/>
          <p:cNvSpPr/>
          <p:nvPr/>
        </p:nvSpPr>
        <p:spPr>
          <a:xfrm>
            <a:off x="6102000" y="0"/>
            <a:ext cx="3042000" cy="5143500"/>
          </a:xfrm>
          <a:prstGeom prst="rect">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57"/>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sp>
        <p:nvSpPr>
          <p:cNvPr id="264" name="Google Shape;264;p57"/>
          <p:cNvSpPr txBox="1">
            <a:spLocks noGrp="1"/>
          </p:cNvSpPr>
          <p:nvPr>
            <p:ph type="title"/>
          </p:nvPr>
        </p:nvSpPr>
        <p:spPr>
          <a:xfrm>
            <a:off x="176350" y="248700"/>
            <a:ext cx="2702700" cy="988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a:solidFill>
                  <a:srgbClr val="FFFFFF"/>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65" name="Google Shape;265;p57"/>
          <p:cNvSpPr txBox="1">
            <a:spLocks noGrp="1"/>
          </p:cNvSpPr>
          <p:nvPr>
            <p:ph type="subTitle" idx="1"/>
          </p:nvPr>
        </p:nvSpPr>
        <p:spPr>
          <a:xfrm>
            <a:off x="244150" y="1300600"/>
            <a:ext cx="2315100" cy="26433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defRPr>
            </a:lvl1pPr>
            <a:lvl2pPr lvl="1" rtl="0">
              <a:spcBef>
                <a:spcPts val="1200"/>
              </a:spcBef>
              <a:spcAft>
                <a:spcPts val="0"/>
              </a:spcAft>
              <a:buNone/>
              <a:defRPr>
                <a:solidFill>
                  <a:srgbClr val="FFFFFF"/>
                </a:solidFill>
              </a:defRPr>
            </a:lvl2pPr>
            <a:lvl3pPr lvl="2" rtl="0">
              <a:spcBef>
                <a:spcPts val="1200"/>
              </a:spcBef>
              <a:spcAft>
                <a:spcPts val="0"/>
              </a:spcAft>
              <a:buNone/>
              <a:defRPr>
                <a:solidFill>
                  <a:srgbClr val="FFFFFF"/>
                </a:solidFill>
              </a:defRPr>
            </a:lvl3pPr>
            <a:lvl4pPr lvl="3" rtl="0">
              <a:spcBef>
                <a:spcPts val="1200"/>
              </a:spcBef>
              <a:spcAft>
                <a:spcPts val="0"/>
              </a:spcAft>
              <a:buNone/>
              <a:defRPr>
                <a:solidFill>
                  <a:srgbClr val="FFFFFF"/>
                </a:solidFill>
              </a:defRPr>
            </a:lvl4pPr>
            <a:lvl5pPr lvl="4" rtl="0">
              <a:spcBef>
                <a:spcPts val="1200"/>
              </a:spcBef>
              <a:spcAft>
                <a:spcPts val="0"/>
              </a:spcAft>
              <a:buNone/>
              <a:defRPr>
                <a:solidFill>
                  <a:srgbClr val="FFFFFF"/>
                </a:solidFill>
              </a:defRPr>
            </a:lvl5pPr>
            <a:lvl6pPr lvl="5" rtl="0">
              <a:spcBef>
                <a:spcPts val="1200"/>
              </a:spcBef>
              <a:spcAft>
                <a:spcPts val="0"/>
              </a:spcAft>
              <a:buNone/>
              <a:defRPr>
                <a:solidFill>
                  <a:srgbClr val="FFFFFF"/>
                </a:solidFill>
              </a:defRPr>
            </a:lvl6pPr>
            <a:lvl7pPr lvl="6" rtl="0">
              <a:spcBef>
                <a:spcPts val="1200"/>
              </a:spcBef>
              <a:spcAft>
                <a:spcPts val="0"/>
              </a:spcAft>
              <a:buNone/>
              <a:defRPr>
                <a:solidFill>
                  <a:srgbClr val="FFFFFF"/>
                </a:solidFill>
              </a:defRPr>
            </a:lvl7pPr>
            <a:lvl8pPr lvl="7" rtl="0">
              <a:spcBef>
                <a:spcPts val="1200"/>
              </a:spcBef>
              <a:spcAft>
                <a:spcPts val="0"/>
              </a:spcAft>
              <a:buNone/>
              <a:defRPr>
                <a:solidFill>
                  <a:srgbClr val="FFFFFF"/>
                </a:solidFill>
              </a:defRPr>
            </a:lvl8pPr>
            <a:lvl9pPr lvl="8" rtl="0">
              <a:spcBef>
                <a:spcPts val="1200"/>
              </a:spcBef>
              <a:spcAft>
                <a:spcPts val="1200"/>
              </a:spcAft>
              <a:buNone/>
              <a:defRPr>
                <a:solidFill>
                  <a:srgbClr val="FFFFFF"/>
                </a:solidFill>
              </a:defRPr>
            </a:lvl9pPr>
          </a:lstStyle>
          <a:p>
            <a:endParaRPr/>
          </a:p>
        </p:txBody>
      </p:sp>
      <p:sp>
        <p:nvSpPr>
          <p:cNvPr id="266" name="Google Shape;266;p57"/>
          <p:cNvSpPr txBox="1">
            <a:spLocks noGrp="1"/>
          </p:cNvSpPr>
          <p:nvPr>
            <p:ph type="subTitle" idx="2"/>
          </p:nvPr>
        </p:nvSpPr>
        <p:spPr>
          <a:xfrm>
            <a:off x="3332975" y="316550"/>
            <a:ext cx="2315100" cy="45660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defRPr>
            </a:lvl1pPr>
            <a:lvl2pPr lvl="1" rtl="0">
              <a:spcBef>
                <a:spcPts val="1200"/>
              </a:spcBef>
              <a:spcAft>
                <a:spcPts val="0"/>
              </a:spcAft>
              <a:buNone/>
              <a:defRPr>
                <a:solidFill>
                  <a:srgbClr val="FFFFFF"/>
                </a:solidFill>
              </a:defRPr>
            </a:lvl2pPr>
            <a:lvl3pPr lvl="2" rtl="0">
              <a:spcBef>
                <a:spcPts val="1200"/>
              </a:spcBef>
              <a:spcAft>
                <a:spcPts val="0"/>
              </a:spcAft>
              <a:buNone/>
              <a:defRPr>
                <a:solidFill>
                  <a:srgbClr val="FFFFFF"/>
                </a:solidFill>
              </a:defRPr>
            </a:lvl3pPr>
            <a:lvl4pPr lvl="3" rtl="0">
              <a:spcBef>
                <a:spcPts val="1200"/>
              </a:spcBef>
              <a:spcAft>
                <a:spcPts val="0"/>
              </a:spcAft>
              <a:buNone/>
              <a:defRPr>
                <a:solidFill>
                  <a:srgbClr val="FFFFFF"/>
                </a:solidFill>
              </a:defRPr>
            </a:lvl4pPr>
            <a:lvl5pPr lvl="4" rtl="0">
              <a:spcBef>
                <a:spcPts val="1200"/>
              </a:spcBef>
              <a:spcAft>
                <a:spcPts val="0"/>
              </a:spcAft>
              <a:buNone/>
              <a:defRPr>
                <a:solidFill>
                  <a:srgbClr val="FFFFFF"/>
                </a:solidFill>
              </a:defRPr>
            </a:lvl5pPr>
            <a:lvl6pPr lvl="5" rtl="0">
              <a:spcBef>
                <a:spcPts val="1200"/>
              </a:spcBef>
              <a:spcAft>
                <a:spcPts val="0"/>
              </a:spcAft>
              <a:buNone/>
              <a:defRPr>
                <a:solidFill>
                  <a:srgbClr val="FFFFFF"/>
                </a:solidFill>
              </a:defRPr>
            </a:lvl6pPr>
            <a:lvl7pPr lvl="6" rtl="0">
              <a:spcBef>
                <a:spcPts val="1200"/>
              </a:spcBef>
              <a:spcAft>
                <a:spcPts val="0"/>
              </a:spcAft>
              <a:buNone/>
              <a:defRPr>
                <a:solidFill>
                  <a:srgbClr val="FFFFFF"/>
                </a:solidFill>
              </a:defRPr>
            </a:lvl7pPr>
            <a:lvl8pPr lvl="7" rtl="0">
              <a:spcBef>
                <a:spcPts val="1200"/>
              </a:spcBef>
              <a:spcAft>
                <a:spcPts val="0"/>
              </a:spcAft>
              <a:buNone/>
              <a:defRPr>
                <a:solidFill>
                  <a:srgbClr val="FFFFFF"/>
                </a:solidFill>
              </a:defRPr>
            </a:lvl8pPr>
            <a:lvl9pPr lvl="8" rtl="0">
              <a:spcBef>
                <a:spcPts val="1200"/>
              </a:spcBef>
              <a:spcAft>
                <a:spcPts val="1200"/>
              </a:spcAft>
              <a:buNone/>
              <a:defRPr>
                <a:solidFill>
                  <a:srgbClr val="FFFFFF"/>
                </a:solidFill>
              </a:defRPr>
            </a:lvl9pPr>
          </a:lstStyle>
          <a:p>
            <a:endParaRPr/>
          </a:p>
        </p:txBody>
      </p:sp>
      <p:sp>
        <p:nvSpPr>
          <p:cNvPr id="267" name="Google Shape;267;p57"/>
          <p:cNvSpPr txBox="1">
            <a:spLocks noGrp="1"/>
          </p:cNvSpPr>
          <p:nvPr>
            <p:ph type="subTitle" idx="3"/>
          </p:nvPr>
        </p:nvSpPr>
        <p:spPr>
          <a:xfrm>
            <a:off x="6465450" y="342250"/>
            <a:ext cx="2315100" cy="45660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defRPr>
            </a:lvl1pPr>
            <a:lvl2pPr lvl="1" rtl="0">
              <a:spcBef>
                <a:spcPts val="1200"/>
              </a:spcBef>
              <a:spcAft>
                <a:spcPts val="0"/>
              </a:spcAft>
              <a:buNone/>
              <a:defRPr>
                <a:solidFill>
                  <a:srgbClr val="FFFFFF"/>
                </a:solidFill>
              </a:defRPr>
            </a:lvl2pPr>
            <a:lvl3pPr lvl="2" rtl="0">
              <a:spcBef>
                <a:spcPts val="1200"/>
              </a:spcBef>
              <a:spcAft>
                <a:spcPts val="0"/>
              </a:spcAft>
              <a:buNone/>
              <a:defRPr>
                <a:solidFill>
                  <a:srgbClr val="FFFFFF"/>
                </a:solidFill>
              </a:defRPr>
            </a:lvl3pPr>
            <a:lvl4pPr lvl="3" rtl="0">
              <a:spcBef>
                <a:spcPts val="1200"/>
              </a:spcBef>
              <a:spcAft>
                <a:spcPts val="0"/>
              </a:spcAft>
              <a:buNone/>
              <a:defRPr>
                <a:solidFill>
                  <a:srgbClr val="FFFFFF"/>
                </a:solidFill>
              </a:defRPr>
            </a:lvl4pPr>
            <a:lvl5pPr lvl="4" rtl="0">
              <a:spcBef>
                <a:spcPts val="1200"/>
              </a:spcBef>
              <a:spcAft>
                <a:spcPts val="0"/>
              </a:spcAft>
              <a:buNone/>
              <a:defRPr>
                <a:solidFill>
                  <a:srgbClr val="FFFFFF"/>
                </a:solidFill>
              </a:defRPr>
            </a:lvl5pPr>
            <a:lvl6pPr lvl="5" rtl="0">
              <a:spcBef>
                <a:spcPts val="1200"/>
              </a:spcBef>
              <a:spcAft>
                <a:spcPts val="0"/>
              </a:spcAft>
              <a:buNone/>
              <a:defRPr>
                <a:solidFill>
                  <a:srgbClr val="FFFFFF"/>
                </a:solidFill>
              </a:defRPr>
            </a:lvl6pPr>
            <a:lvl7pPr lvl="6" rtl="0">
              <a:spcBef>
                <a:spcPts val="1200"/>
              </a:spcBef>
              <a:spcAft>
                <a:spcPts val="0"/>
              </a:spcAft>
              <a:buNone/>
              <a:defRPr>
                <a:solidFill>
                  <a:srgbClr val="FFFFFF"/>
                </a:solidFill>
              </a:defRPr>
            </a:lvl7pPr>
            <a:lvl8pPr lvl="7" rtl="0">
              <a:spcBef>
                <a:spcPts val="1200"/>
              </a:spcBef>
              <a:spcAft>
                <a:spcPts val="0"/>
              </a:spcAft>
              <a:buNone/>
              <a:defRPr>
                <a:solidFill>
                  <a:srgbClr val="FFFFFF"/>
                </a:solidFill>
              </a:defRPr>
            </a:lvl8pPr>
            <a:lvl9pPr lvl="8" rtl="0">
              <a:spcBef>
                <a:spcPts val="1200"/>
              </a:spcBef>
              <a:spcAft>
                <a:spcPts val="1200"/>
              </a:spcAft>
              <a:buNone/>
              <a:defRPr>
                <a:solidFill>
                  <a:srgbClr val="FFFFFF"/>
                </a:solidFill>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hank you - White">
  <p:cSld name="BIG_NUMBER_1_1_1_1_1_1_1">
    <p:bg>
      <p:bgPr>
        <a:solidFill>
          <a:srgbClr val="FFFFFF"/>
        </a:solidFill>
        <a:effectLst/>
      </p:bgPr>
    </p:bg>
    <p:spTree>
      <p:nvGrpSpPr>
        <p:cNvPr id="1" name="Shape 268"/>
        <p:cNvGrpSpPr/>
        <p:nvPr/>
      </p:nvGrpSpPr>
      <p:grpSpPr>
        <a:xfrm>
          <a:off x="0" y="0"/>
          <a:ext cx="0" cy="0"/>
          <a:chOff x="0" y="0"/>
          <a:chExt cx="0" cy="0"/>
        </a:xfrm>
      </p:grpSpPr>
      <p:sp>
        <p:nvSpPr>
          <p:cNvPr id="269" name="Google Shape;269;p58"/>
          <p:cNvSpPr txBox="1"/>
          <p:nvPr/>
        </p:nvSpPr>
        <p:spPr>
          <a:xfrm>
            <a:off x="1590150" y="1755443"/>
            <a:ext cx="5963700" cy="88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a:solidFill>
                  <a:srgbClr val="424242"/>
                </a:solidFill>
                <a:latin typeface="Roboto Light"/>
                <a:ea typeface="Roboto Light"/>
                <a:cs typeface="Roboto Light"/>
                <a:sym typeface="Roboto Light"/>
              </a:rPr>
              <a:t>Thank you!</a:t>
            </a:r>
            <a:endParaRPr sz="3600">
              <a:solidFill>
                <a:srgbClr val="424242"/>
              </a:solidFill>
              <a:latin typeface="Roboto Light"/>
              <a:ea typeface="Roboto Light"/>
              <a:cs typeface="Roboto Light"/>
              <a:sym typeface="Roboto Light"/>
            </a:endParaRPr>
          </a:p>
        </p:txBody>
      </p:sp>
      <p:cxnSp>
        <p:nvCxnSpPr>
          <p:cNvPr id="270" name="Google Shape;270;p58"/>
          <p:cNvCxnSpPr/>
          <p:nvPr/>
        </p:nvCxnSpPr>
        <p:spPr>
          <a:xfrm rot="10800000">
            <a:off x="2178600" y="1109800"/>
            <a:ext cx="2062800" cy="0"/>
          </a:xfrm>
          <a:prstGeom prst="straightConnector1">
            <a:avLst/>
          </a:prstGeom>
          <a:noFill/>
          <a:ln w="9525" cap="flat" cmpd="sng">
            <a:solidFill>
              <a:srgbClr val="1E88E5"/>
            </a:solidFill>
            <a:prstDash val="dot"/>
            <a:round/>
            <a:headEnd type="none" w="med" len="med"/>
            <a:tailEnd type="none" w="med" len="med"/>
          </a:ln>
        </p:spPr>
      </p:cxnSp>
      <p:cxnSp>
        <p:nvCxnSpPr>
          <p:cNvPr id="271" name="Google Shape;271;p58"/>
          <p:cNvCxnSpPr/>
          <p:nvPr/>
        </p:nvCxnSpPr>
        <p:spPr>
          <a:xfrm rot="10800000">
            <a:off x="4902600" y="1116500"/>
            <a:ext cx="2062800" cy="0"/>
          </a:xfrm>
          <a:prstGeom prst="straightConnector1">
            <a:avLst/>
          </a:prstGeom>
          <a:noFill/>
          <a:ln w="9525" cap="flat" cmpd="sng">
            <a:solidFill>
              <a:srgbClr val="1E88E5"/>
            </a:solidFill>
            <a:prstDash val="dot"/>
            <a:round/>
            <a:headEnd type="none" w="med" len="med"/>
            <a:tailEnd type="none" w="med" len="med"/>
          </a:ln>
        </p:spPr>
      </p:cxnSp>
      <p:cxnSp>
        <p:nvCxnSpPr>
          <p:cNvPr id="272" name="Google Shape;272;p58"/>
          <p:cNvCxnSpPr/>
          <p:nvPr/>
        </p:nvCxnSpPr>
        <p:spPr>
          <a:xfrm rot="10800000">
            <a:off x="2178525" y="3047475"/>
            <a:ext cx="4806600" cy="0"/>
          </a:xfrm>
          <a:prstGeom prst="straightConnector1">
            <a:avLst/>
          </a:prstGeom>
          <a:noFill/>
          <a:ln w="9525" cap="flat" cmpd="sng">
            <a:solidFill>
              <a:srgbClr val="1E88E5"/>
            </a:solidFill>
            <a:prstDash val="dot"/>
            <a:round/>
            <a:headEnd type="none" w="med" len="med"/>
            <a:tailEnd type="none" w="med" len="med"/>
          </a:ln>
        </p:spPr>
      </p:cxnSp>
      <p:pic>
        <p:nvPicPr>
          <p:cNvPr id="273" name="Google Shape;273;p58"/>
          <p:cNvPicPr preferRelativeResize="0"/>
          <p:nvPr/>
        </p:nvPicPr>
        <p:blipFill>
          <a:blip r:embed="rId2">
            <a:alphaModFix/>
          </a:blip>
          <a:stretch>
            <a:fillRect/>
          </a:stretch>
        </p:blipFill>
        <p:spPr>
          <a:xfrm>
            <a:off x="4393150" y="930950"/>
            <a:ext cx="357700" cy="357700"/>
          </a:xfrm>
          <a:prstGeom prst="rect">
            <a:avLst/>
          </a:prstGeom>
          <a:noFill/>
          <a:ln>
            <a:noFill/>
          </a:ln>
        </p:spPr>
      </p:pic>
      <p:pic>
        <p:nvPicPr>
          <p:cNvPr id="274" name="Google Shape;274;p58"/>
          <p:cNvPicPr preferRelativeResize="0"/>
          <p:nvPr/>
        </p:nvPicPr>
        <p:blipFill>
          <a:blip r:embed="rId3">
            <a:alphaModFix/>
          </a:blip>
          <a:stretch>
            <a:fillRect/>
          </a:stretch>
        </p:blipFill>
        <p:spPr>
          <a:xfrm>
            <a:off x="152425" y="4796218"/>
            <a:ext cx="598000" cy="229632"/>
          </a:xfrm>
          <a:prstGeom prst="rect">
            <a:avLst/>
          </a:prstGeom>
          <a:noFill/>
          <a:ln>
            <a:noFill/>
          </a:ln>
        </p:spPr>
      </p:pic>
      <p:sp>
        <p:nvSpPr>
          <p:cNvPr id="275" name="Google Shape;275;p58"/>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amp; Non-bulleted text">
  <p:cSld name="Title &amp; Non-bulleted text">
    <p:spTree>
      <p:nvGrpSpPr>
        <p:cNvPr id="1" name="Shape 276"/>
        <p:cNvGrpSpPr/>
        <p:nvPr/>
      </p:nvGrpSpPr>
      <p:grpSpPr>
        <a:xfrm>
          <a:off x="0" y="0"/>
          <a:ext cx="0" cy="0"/>
          <a:chOff x="0" y="0"/>
          <a:chExt cx="0" cy="0"/>
        </a:xfrm>
      </p:grpSpPr>
      <p:sp>
        <p:nvSpPr>
          <p:cNvPr id="277" name="Google Shape;277;p59"/>
          <p:cNvSpPr txBox="1">
            <a:spLocks noGrp="1"/>
          </p:cNvSpPr>
          <p:nvPr>
            <p:ph type="body" idx="1"/>
          </p:nvPr>
        </p:nvSpPr>
        <p:spPr>
          <a:xfrm>
            <a:off x="389435" y="1106521"/>
            <a:ext cx="8364000" cy="7248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10000"/>
              </a:lnSpc>
              <a:spcBef>
                <a:spcPts val="1800"/>
              </a:spcBef>
              <a:spcAft>
                <a:spcPts val="0"/>
              </a:spcAft>
              <a:buClr>
                <a:srgbClr val="FE6E40"/>
              </a:buClr>
              <a:buSzPts val="1800"/>
              <a:buFont typeface="Roboto"/>
              <a:buNone/>
              <a:defRPr sz="1500" b="0" i="0" u="none" strike="noStrike" cap="none">
                <a:solidFill>
                  <a:schemeClr val="dk2"/>
                </a:solidFill>
                <a:latin typeface="Roboto"/>
                <a:ea typeface="Roboto"/>
                <a:cs typeface="Roboto"/>
                <a:sym typeface="Roboto"/>
              </a:defRPr>
            </a:lvl1pPr>
            <a:lvl2pPr marL="914400" marR="0" lvl="1" indent="-228600" algn="l" rtl="0">
              <a:lnSpc>
                <a:spcPct val="110000"/>
              </a:lnSpc>
              <a:spcBef>
                <a:spcPts val="500"/>
              </a:spcBef>
              <a:spcAft>
                <a:spcPts val="0"/>
              </a:spcAft>
              <a:buClr>
                <a:srgbClr val="FE6E40"/>
              </a:buClr>
              <a:buSzPts val="1400"/>
              <a:buFont typeface="Roboto"/>
              <a:buNone/>
              <a:defRPr sz="1100" b="0" i="0" u="none" strike="noStrike" cap="none">
                <a:solidFill>
                  <a:schemeClr val="dk2"/>
                </a:solidFill>
                <a:latin typeface="Roboto"/>
                <a:ea typeface="Roboto"/>
                <a:cs typeface="Roboto"/>
                <a:sym typeface="Roboto"/>
              </a:defRPr>
            </a:lvl2pPr>
            <a:lvl3pPr marL="1371600" marR="0" lvl="2" indent="-228600" algn="l" rtl="0">
              <a:lnSpc>
                <a:spcPct val="110000"/>
              </a:lnSpc>
              <a:spcBef>
                <a:spcPts val="500"/>
              </a:spcBef>
              <a:spcAft>
                <a:spcPts val="0"/>
              </a:spcAft>
              <a:buClr>
                <a:srgbClr val="FE6E40"/>
              </a:buClr>
              <a:buSzPts val="1400"/>
              <a:buFont typeface="Roboto"/>
              <a:buNone/>
              <a:defRPr sz="1100" b="0" i="0" u="none" strike="noStrike" cap="none">
                <a:solidFill>
                  <a:schemeClr val="dk2"/>
                </a:solidFill>
                <a:latin typeface="Roboto"/>
                <a:ea typeface="Roboto"/>
                <a:cs typeface="Roboto"/>
                <a:sym typeface="Roboto"/>
              </a:defRPr>
            </a:lvl3pPr>
            <a:lvl4pPr marL="1828800" marR="0" lvl="3" indent="-228600" algn="l" rtl="0">
              <a:lnSpc>
                <a:spcPct val="90000"/>
              </a:lnSpc>
              <a:spcBef>
                <a:spcPts val="500"/>
              </a:spcBef>
              <a:spcAft>
                <a:spcPts val="0"/>
              </a:spcAft>
              <a:buClr>
                <a:srgbClr val="7F7F7F"/>
              </a:buClr>
              <a:buSzPts val="1400"/>
              <a:buFont typeface="Roboto"/>
              <a:buNone/>
              <a:defRPr sz="1100" b="0" i="0" u="none" strike="noStrike" cap="none">
                <a:solidFill>
                  <a:srgbClr val="7F7F7F"/>
                </a:solidFill>
                <a:latin typeface="Roboto"/>
                <a:ea typeface="Roboto"/>
                <a:cs typeface="Roboto"/>
                <a:sym typeface="Roboto"/>
              </a:defRPr>
            </a:lvl4pPr>
            <a:lvl5pPr marL="2286000" marR="0" lvl="4" indent="-228600" algn="l" rtl="0">
              <a:lnSpc>
                <a:spcPct val="90000"/>
              </a:lnSpc>
              <a:spcBef>
                <a:spcPts val="200"/>
              </a:spcBef>
              <a:spcAft>
                <a:spcPts val="0"/>
              </a:spcAft>
              <a:buClr>
                <a:srgbClr val="7F7F7F"/>
              </a:buClr>
              <a:buSzPts val="1400"/>
              <a:buFont typeface="Roboto"/>
              <a:buNone/>
              <a:defRPr sz="1100" b="0" i="0" u="none" strike="noStrike" cap="none">
                <a:solidFill>
                  <a:srgbClr val="7F7F7F"/>
                </a:solidFill>
                <a:latin typeface="Roboto"/>
                <a:ea typeface="Roboto"/>
                <a:cs typeface="Roboto"/>
                <a:sym typeface="Roboto"/>
              </a:defRPr>
            </a:lvl5pPr>
            <a:lvl6pPr marL="2743200" marR="0" lvl="5" indent="-323850" algn="l" rtl="0">
              <a:spcBef>
                <a:spcPts val="300"/>
              </a:spcBef>
              <a:spcAft>
                <a:spcPts val="0"/>
              </a:spcAft>
              <a:buClr>
                <a:schemeClr val="dk1"/>
              </a:buClr>
              <a:buSzPts val="1500"/>
              <a:buFont typeface="Roboto"/>
              <a:buChar char="•"/>
              <a:defRPr sz="1500" b="0" i="0" u="none" strike="noStrike" cap="none">
                <a:solidFill>
                  <a:schemeClr val="dk1"/>
                </a:solidFill>
                <a:latin typeface="Roboto"/>
                <a:ea typeface="Roboto"/>
                <a:cs typeface="Roboto"/>
                <a:sym typeface="Roboto"/>
              </a:defRPr>
            </a:lvl6pPr>
            <a:lvl7pPr marL="3200400" marR="0" lvl="6" indent="-323850" algn="l" rtl="0">
              <a:spcBef>
                <a:spcPts val="1200"/>
              </a:spcBef>
              <a:spcAft>
                <a:spcPts val="0"/>
              </a:spcAft>
              <a:buClr>
                <a:schemeClr val="dk1"/>
              </a:buClr>
              <a:buSzPts val="1500"/>
              <a:buFont typeface="Roboto"/>
              <a:buChar char="•"/>
              <a:defRPr sz="1500" b="0" i="0" u="none" strike="noStrike" cap="none">
                <a:solidFill>
                  <a:schemeClr val="dk1"/>
                </a:solidFill>
                <a:latin typeface="Roboto"/>
                <a:ea typeface="Roboto"/>
                <a:cs typeface="Roboto"/>
                <a:sym typeface="Roboto"/>
              </a:defRPr>
            </a:lvl7pPr>
            <a:lvl8pPr marL="3657600" marR="0" lvl="7" indent="-323850" algn="l" rtl="0">
              <a:spcBef>
                <a:spcPts val="1200"/>
              </a:spcBef>
              <a:spcAft>
                <a:spcPts val="0"/>
              </a:spcAft>
              <a:buClr>
                <a:schemeClr val="dk1"/>
              </a:buClr>
              <a:buSzPts val="1500"/>
              <a:buFont typeface="Roboto"/>
              <a:buChar char="•"/>
              <a:defRPr sz="1500" b="0" i="0" u="none" strike="noStrike" cap="none">
                <a:solidFill>
                  <a:schemeClr val="dk1"/>
                </a:solidFill>
                <a:latin typeface="Roboto"/>
                <a:ea typeface="Roboto"/>
                <a:cs typeface="Roboto"/>
                <a:sym typeface="Roboto"/>
              </a:defRPr>
            </a:lvl8pPr>
            <a:lvl9pPr marL="4114800" marR="0" lvl="8" indent="-323850" algn="l" rtl="0">
              <a:spcBef>
                <a:spcPts val="1200"/>
              </a:spcBef>
              <a:spcAft>
                <a:spcPts val="1200"/>
              </a:spcAft>
              <a:buClr>
                <a:schemeClr val="dk1"/>
              </a:buClr>
              <a:buSzPts val="1500"/>
              <a:buFont typeface="Roboto"/>
              <a:buChar char="•"/>
              <a:defRPr sz="1500" b="0" i="0" u="none" strike="noStrike" cap="none">
                <a:solidFill>
                  <a:schemeClr val="dk1"/>
                </a:solidFill>
                <a:latin typeface="Roboto"/>
                <a:ea typeface="Roboto"/>
                <a:cs typeface="Roboto"/>
                <a:sym typeface="Roboto"/>
              </a:defRPr>
            </a:lvl9pPr>
          </a:lstStyle>
          <a:p>
            <a:endParaRPr/>
          </a:p>
        </p:txBody>
      </p:sp>
      <p:sp>
        <p:nvSpPr>
          <p:cNvPr id="278" name="Google Shape;278;p59"/>
          <p:cNvSpPr txBox="1">
            <a:spLocks noGrp="1"/>
          </p:cNvSpPr>
          <p:nvPr>
            <p:ph type="title"/>
          </p:nvPr>
        </p:nvSpPr>
        <p:spPr>
          <a:xfrm>
            <a:off x="390627" y="349457"/>
            <a:ext cx="8366400" cy="291000"/>
          </a:xfrm>
          <a:prstGeom prst="rect">
            <a:avLst/>
          </a:prstGeom>
          <a:noFill/>
          <a:ln>
            <a:noFill/>
          </a:ln>
        </p:spPr>
        <p:txBody>
          <a:bodyPr spcFirstLastPara="1" wrap="square" lIns="91425" tIns="91425" rIns="91425" bIns="91425" anchor="t" anchorCtr="0">
            <a:noAutofit/>
          </a:bodyPr>
          <a:lstStyle>
            <a:lvl1pPr marL="0" marR="0" lvl="0" indent="0" algn="l" rtl="0">
              <a:lnSpc>
                <a:spcPct val="90000"/>
              </a:lnSpc>
              <a:spcBef>
                <a:spcPts val="0"/>
              </a:spcBef>
              <a:spcAft>
                <a:spcPts val="0"/>
              </a:spcAft>
              <a:buClr>
                <a:srgbClr val="6FA8DC"/>
              </a:buClr>
              <a:buSzPts val="1400"/>
              <a:buFont typeface="Roboto"/>
              <a:buNone/>
              <a:defRPr sz="2100" b="0" i="0" u="none" strike="noStrike" cap="none">
                <a:solidFill>
                  <a:srgbClr val="6FA8DC"/>
                </a:solidFill>
                <a:latin typeface="Roboto"/>
                <a:ea typeface="Roboto"/>
                <a:cs typeface="Roboto"/>
                <a:sym typeface="Roboto"/>
              </a:defRPr>
            </a:lvl1pPr>
            <a:lvl2pPr lvl="1" indent="0" rtl="0">
              <a:spcBef>
                <a:spcPts val="0"/>
              </a:spcBef>
              <a:spcAft>
                <a:spcPts val="0"/>
              </a:spcAft>
              <a:buSzPts val="1400"/>
              <a:buNone/>
              <a:defRPr sz="1400"/>
            </a:lvl2pPr>
            <a:lvl3pPr lvl="2" indent="0" rtl="0">
              <a:spcBef>
                <a:spcPts val="0"/>
              </a:spcBef>
              <a:spcAft>
                <a:spcPts val="0"/>
              </a:spcAft>
              <a:buSzPts val="1400"/>
              <a:buNone/>
              <a:defRPr sz="1400"/>
            </a:lvl3pPr>
            <a:lvl4pPr lvl="3" indent="0" rtl="0">
              <a:spcBef>
                <a:spcPts val="0"/>
              </a:spcBef>
              <a:spcAft>
                <a:spcPts val="0"/>
              </a:spcAft>
              <a:buSzPts val="1400"/>
              <a:buNone/>
              <a:defRPr sz="1400"/>
            </a:lvl4pPr>
            <a:lvl5pPr lvl="4" indent="0" rtl="0">
              <a:spcBef>
                <a:spcPts val="0"/>
              </a:spcBef>
              <a:spcAft>
                <a:spcPts val="0"/>
              </a:spcAft>
              <a:buSzPts val="1400"/>
              <a:buNone/>
              <a:defRPr sz="1400"/>
            </a:lvl5pPr>
            <a:lvl6pPr lvl="5" indent="0" rtl="0">
              <a:spcBef>
                <a:spcPts val="0"/>
              </a:spcBef>
              <a:spcAft>
                <a:spcPts val="0"/>
              </a:spcAft>
              <a:buSzPts val="1400"/>
              <a:buNone/>
              <a:defRPr sz="1400"/>
            </a:lvl6pPr>
            <a:lvl7pPr lvl="6" indent="0" rtl="0">
              <a:spcBef>
                <a:spcPts val="0"/>
              </a:spcBef>
              <a:spcAft>
                <a:spcPts val="0"/>
              </a:spcAft>
              <a:buSzPts val="1400"/>
              <a:buNone/>
              <a:defRPr sz="1400"/>
            </a:lvl7pPr>
            <a:lvl8pPr lvl="7" indent="0" rtl="0">
              <a:spcBef>
                <a:spcPts val="0"/>
              </a:spcBef>
              <a:spcAft>
                <a:spcPts val="0"/>
              </a:spcAft>
              <a:buSzPts val="1400"/>
              <a:buNone/>
              <a:defRPr sz="1400"/>
            </a:lvl8pPr>
            <a:lvl9pPr lvl="8" indent="0" rtl="0">
              <a:spcBef>
                <a:spcPts val="0"/>
              </a:spcBef>
              <a:spcAft>
                <a:spcPts val="0"/>
              </a:spcAft>
              <a:buSzPts val="1400"/>
              <a:buNone/>
              <a:defRPr sz="1400"/>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slide - White">
  <p:cSld name="TITLE_1_1_1">
    <p:bg>
      <p:bgPr>
        <a:solidFill>
          <a:srgbClr val="FFFFFF"/>
        </a:solidFill>
        <a:effectLst/>
      </p:bgPr>
    </p:bg>
    <p:spTree>
      <p:nvGrpSpPr>
        <p:cNvPr id="1" name="Shape 279"/>
        <p:cNvGrpSpPr/>
        <p:nvPr/>
      </p:nvGrpSpPr>
      <p:grpSpPr>
        <a:xfrm>
          <a:off x="0" y="0"/>
          <a:ext cx="0" cy="0"/>
          <a:chOff x="0" y="0"/>
          <a:chExt cx="0" cy="0"/>
        </a:xfrm>
      </p:grpSpPr>
      <p:sp>
        <p:nvSpPr>
          <p:cNvPr id="280" name="Google Shape;280;p60"/>
          <p:cNvSpPr txBox="1">
            <a:spLocks noGrp="1"/>
          </p:cNvSpPr>
          <p:nvPr>
            <p:ph type="ctrTitle"/>
          </p:nvPr>
        </p:nvSpPr>
        <p:spPr>
          <a:xfrm>
            <a:off x="2945600" y="729625"/>
            <a:ext cx="5739900" cy="2052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2"/>
              </a:buClr>
              <a:buSzPts val="3600"/>
              <a:buFont typeface="Google Sans"/>
              <a:buChar char="●"/>
              <a:defRPr sz="3600">
                <a:solidFill>
                  <a:schemeClr val="dk2"/>
                </a:solidFill>
                <a:latin typeface="Google Sans"/>
                <a:ea typeface="Google Sans"/>
                <a:cs typeface="Google Sans"/>
                <a:sym typeface="Google Sans"/>
              </a:defRPr>
            </a:lvl1pPr>
            <a:lvl2pPr lvl="1" rtl="0">
              <a:spcBef>
                <a:spcPts val="0"/>
              </a:spcBef>
              <a:spcAft>
                <a:spcPts val="0"/>
              </a:spcAft>
              <a:buClr>
                <a:srgbClr val="FFFFFF"/>
              </a:buClr>
              <a:buSzPts val="3600"/>
              <a:buChar char="○"/>
              <a:defRPr sz="3600">
                <a:solidFill>
                  <a:srgbClr val="FFFFFF"/>
                </a:solidFill>
              </a:defRPr>
            </a:lvl2pPr>
            <a:lvl3pPr lvl="2" rtl="0">
              <a:spcBef>
                <a:spcPts val="0"/>
              </a:spcBef>
              <a:spcAft>
                <a:spcPts val="0"/>
              </a:spcAft>
              <a:buClr>
                <a:srgbClr val="FFFFFF"/>
              </a:buClr>
              <a:buSzPts val="3600"/>
              <a:buChar char="■"/>
              <a:defRPr sz="3600">
                <a:solidFill>
                  <a:srgbClr val="FFFFFF"/>
                </a:solidFill>
              </a:defRPr>
            </a:lvl3pPr>
            <a:lvl4pPr lvl="3" rtl="0">
              <a:spcBef>
                <a:spcPts val="0"/>
              </a:spcBef>
              <a:spcAft>
                <a:spcPts val="0"/>
              </a:spcAft>
              <a:buClr>
                <a:srgbClr val="FFFFFF"/>
              </a:buClr>
              <a:buSzPts val="3600"/>
              <a:buChar char="●"/>
              <a:defRPr sz="3600">
                <a:solidFill>
                  <a:srgbClr val="FFFFFF"/>
                </a:solidFill>
              </a:defRPr>
            </a:lvl4pPr>
            <a:lvl5pPr lvl="4" rtl="0">
              <a:spcBef>
                <a:spcPts val="0"/>
              </a:spcBef>
              <a:spcAft>
                <a:spcPts val="0"/>
              </a:spcAft>
              <a:buClr>
                <a:srgbClr val="FFFFFF"/>
              </a:buClr>
              <a:buSzPts val="3600"/>
              <a:buChar char="○"/>
              <a:defRPr sz="3600">
                <a:solidFill>
                  <a:srgbClr val="FFFFFF"/>
                </a:solidFill>
              </a:defRPr>
            </a:lvl5pPr>
            <a:lvl6pPr lvl="5" rtl="0">
              <a:spcBef>
                <a:spcPts val="0"/>
              </a:spcBef>
              <a:spcAft>
                <a:spcPts val="0"/>
              </a:spcAft>
              <a:buClr>
                <a:srgbClr val="FFFFFF"/>
              </a:buClr>
              <a:buSzPts val="3600"/>
              <a:buChar char="■"/>
              <a:defRPr sz="3600">
                <a:solidFill>
                  <a:srgbClr val="FFFFFF"/>
                </a:solidFill>
              </a:defRPr>
            </a:lvl6pPr>
            <a:lvl7pPr lvl="6" rtl="0">
              <a:spcBef>
                <a:spcPts val="0"/>
              </a:spcBef>
              <a:spcAft>
                <a:spcPts val="0"/>
              </a:spcAft>
              <a:buClr>
                <a:srgbClr val="FFFFFF"/>
              </a:buClr>
              <a:buSzPts val="3600"/>
              <a:buChar char="●"/>
              <a:defRPr sz="3600">
                <a:solidFill>
                  <a:srgbClr val="FFFFFF"/>
                </a:solidFill>
              </a:defRPr>
            </a:lvl7pPr>
            <a:lvl8pPr lvl="7" rtl="0">
              <a:spcBef>
                <a:spcPts val="0"/>
              </a:spcBef>
              <a:spcAft>
                <a:spcPts val="0"/>
              </a:spcAft>
              <a:buClr>
                <a:srgbClr val="FFFFFF"/>
              </a:buClr>
              <a:buSzPts val="3600"/>
              <a:buChar char="○"/>
              <a:defRPr sz="3600">
                <a:solidFill>
                  <a:srgbClr val="FFFFFF"/>
                </a:solidFill>
              </a:defRPr>
            </a:lvl8pPr>
            <a:lvl9pPr lvl="8" rtl="0">
              <a:spcBef>
                <a:spcPts val="0"/>
              </a:spcBef>
              <a:spcAft>
                <a:spcPts val="0"/>
              </a:spcAft>
              <a:buClr>
                <a:srgbClr val="FFFFFF"/>
              </a:buClr>
              <a:buSzPts val="3600"/>
              <a:buChar char="■"/>
              <a:defRPr sz="3600">
                <a:solidFill>
                  <a:srgbClr val="FFFFFF"/>
                </a:solidFill>
              </a:defRPr>
            </a:lvl9pPr>
          </a:lstStyle>
          <a:p>
            <a:endParaRPr/>
          </a:p>
        </p:txBody>
      </p:sp>
      <p:sp>
        <p:nvSpPr>
          <p:cNvPr id="281" name="Google Shape;281;p60"/>
          <p:cNvSpPr txBox="1">
            <a:spLocks noGrp="1"/>
          </p:cNvSpPr>
          <p:nvPr>
            <p:ph type="subTitle" idx="1"/>
          </p:nvPr>
        </p:nvSpPr>
        <p:spPr>
          <a:xfrm>
            <a:off x="2945600" y="2731400"/>
            <a:ext cx="57399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57C00"/>
              </a:buClr>
              <a:buSzPts val="1800"/>
              <a:buNone/>
              <a:defRPr sz="1800">
                <a:solidFill>
                  <a:srgbClr val="F57C00"/>
                </a:solidFill>
              </a:defRPr>
            </a:lvl1pPr>
            <a:lvl2pPr lvl="1" rtl="0">
              <a:lnSpc>
                <a:spcPct val="100000"/>
              </a:lnSpc>
              <a:spcBef>
                <a:spcPts val="0"/>
              </a:spcBef>
              <a:spcAft>
                <a:spcPts val="0"/>
              </a:spcAft>
              <a:buClr>
                <a:srgbClr val="FFFFFF"/>
              </a:buClr>
              <a:buSzPts val="1800"/>
              <a:buNone/>
              <a:defRPr sz="1800">
                <a:solidFill>
                  <a:srgbClr val="FFFFFF"/>
                </a:solidFill>
              </a:defRPr>
            </a:lvl2pPr>
            <a:lvl3pPr lvl="2" rtl="0">
              <a:lnSpc>
                <a:spcPct val="100000"/>
              </a:lnSpc>
              <a:spcBef>
                <a:spcPts val="0"/>
              </a:spcBef>
              <a:spcAft>
                <a:spcPts val="0"/>
              </a:spcAft>
              <a:buClr>
                <a:srgbClr val="FFFFFF"/>
              </a:buClr>
              <a:buSzPts val="1800"/>
              <a:buNone/>
              <a:defRPr sz="1800">
                <a:solidFill>
                  <a:srgbClr val="FFFFFF"/>
                </a:solidFill>
              </a:defRPr>
            </a:lvl3pPr>
            <a:lvl4pPr lvl="3" rtl="0">
              <a:lnSpc>
                <a:spcPct val="100000"/>
              </a:lnSpc>
              <a:spcBef>
                <a:spcPts val="0"/>
              </a:spcBef>
              <a:spcAft>
                <a:spcPts val="0"/>
              </a:spcAft>
              <a:buClr>
                <a:srgbClr val="FFFFFF"/>
              </a:buClr>
              <a:buSzPts val="1800"/>
              <a:buNone/>
              <a:defRPr sz="1800">
                <a:solidFill>
                  <a:srgbClr val="FFFFFF"/>
                </a:solidFill>
              </a:defRPr>
            </a:lvl4pPr>
            <a:lvl5pPr lvl="4" rtl="0">
              <a:lnSpc>
                <a:spcPct val="100000"/>
              </a:lnSpc>
              <a:spcBef>
                <a:spcPts val="0"/>
              </a:spcBef>
              <a:spcAft>
                <a:spcPts val="0"/>
              </a:spcAft>
              <a:buClr>
                <a:srgbClr val="FFFFFF"/>
              </a:buClr>
              <a:buSzPts val="1800"/>
              <a:buNone/>
              <a:defRPr sz="1800">
                <a:solidFill>
                  <a:srgbClr val="FFFFFF"/>
                </a:solidFill>
              </a:defRPr>
            </a:lvl5pPr>
            <a:lvl6pPr lvl="5" rtl="0">
              <a:lnSpc>
                <a:spcPct val="100000"/>
              </a:lnSpc>
              <a:spcBef>
                <a:spcPts val="0"/>
              </a:spcBef>
              <a:spcAft>
                <a:spcPts val="0"/>
              </a:spcAft>
              <a:buClr>
                <a:srgbClr val="FFFFFF"/>
              </a:buClr>
              <a:buSzPts val="1800"/>
              <a:buNone/>
              <a:defRPr sz="1800">
                <a:solidFill>
                  <a:srgbClr val="FFFFFF"/>
                </a:solidFill>
              </a:defRPr>
            </a:lvl6pPr>
            <a:lvl7pPr lvl="6" rtl="0">
              <a:lnSpc>
                <a:spcPct val="100000"/>
              </a:lnSpc>
              <a:spcBef>
                <a:spcPts val="0"/>
              </a:spcBef>
              <a:spcAft>
                <a:spcPts val="0"/>
              </a:spcAft>
              <a:buClr>
                <a:srgbClr val="FFFFFF"/>
              </a:buClr>
              <a:buSzPts val="1800"/>
              <a:buNone/>
              <a:defRPr sz="1800">
                <a:solidFill>
                  <a:srgbClr val="FFFFFF"/>
                </a:solidFill>
              </a:defRPr>
            </a:lvl7pPr>
            <a:lvl8pPr lvl="7" rtl="0">
              <a:lnSpc>
                <a:spcPct val="100000"/>
              </a:lnSpc>
              <a:spcBef>
                <a:spcPts val="0"/>
              </a:spcBef>
              <a:spcAft>
                <a:spcPts val="0"/>
              </a:spcAft>
              <a:buClr>
                <a:srgbClr val="FFFFFF"/>
              </a:buClr>
              <a:buSzPts val="1800"/>
              <a:buNone/>
              <a:defRPr sz="1800">
                <a:solidFill>
                  <a:srgbClr val="FFFFFF"/>
                </a:solidFill>
              </a:defRPr>
            </a:lvl8pPr>
            <a:lvl9pPr lvl="8" rtl="0">
              <a:lnSpc>
                <a:spcPct val="100000"/>
              </a:lnSpc>
              <a:spcBef>
                <a:spcPts val="0"/>
              </a:spcBef>
              <a:spcAft>
                <a:spcPts val="0"/>
              </a:spcAft>
              <a:buClr>
                <a:srgbClr val="FFFFFF"/>
              </a:buClr>
              <a:buSzPts val="1800"/>
              <a:buNone/>
              <a:defRPr sz="1800">
                <a:solidFill>
                  <a:srgbClr val="FFFFFF"/>
                </a:solidFill>
              </a:defRPr>
            </a:lvl9pPr>
          </a:lstStyle>
          <a:p>
            <a:endParaRPr/>
          </a:p>
        </p:txBody>
      </p:sp>
      <p:pic>
        <p:nvPicPr>
          <p:cNvPr id="282" name="Google Shape;282;p60"/>
          <p:cNvPicPr preferRelativeResize="0"/>
          <p:nvPr/>
        </p:nvPicPr>
        <p:blipFill>
          <a:blip r:embed="rId2">
            <a:alphaModFix/>
          </a:blip>
          <a:stretch>
            <a:fillRect/>
          </a:stretch>
        </p:blipFill>
        <p:spPr>
          <a:xfrm>
            <a:off x="304800" y="1251350"/>
            <a:ext cx="2640802" cy="2640802"/>
          </a:xfrm>
          <a:prstGeom prst="rect">
            <a:avLst/>
          </a:prstGeom>
          <a:noFill/>
          <a:ln>
            <a:noFill/>
          </a:ln>
        </p:spPr>
      </p:pic>
      <p:sp>
        <p:nvSpPr>
          <p:cNvPr id="283" name="Google Shape;283;p60"/>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999999"/>
                </a:solidFill>
                <a:latin typeface="Roboto Mono Light"/>
                <a:ea typeface="Roboto Mono Light"/>
                <a:cs typeface="Roboto Mono Light"/>
                <a:sym typeface="Roboto Mono Light"/>
              </a:rPr>
              <a:t>Confidential + Proprietary</a:t>
            </a:r>
            <a:endParaRPr sz="600">
              <a:solidFill>
                <a:srgbClr val="999999"/>
              </a:solidFill>
              <a:latin typeface="Roboto Mono Light"/>
              <a:ea typeface="Roboto Mono Light"/>
              <a:cs typeface="Roboto Mono Light"/>
              <a:sym typeface="Roboto Mono Light"/>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Blank - grey logo">
  <p:cSld name="BLANK_2">
    <p:spTree>
      <p:nvGrpSpPr>
        <p:cNvPr id="1" name="Shape 284"/>
        <p:cNvGrpSpPr/>
        <p:nvPr/>
      </p:nvGrpSpPr>
      <p:grpSpPr>
        <a:xfrm>
          <a:off x="0" y="0"/>
          <a:ext cx="0" cy="0"/>
          <a:chOff x="0" y="0"/>
          <a:chExt cx="0" cy="0"/>
        </a:xfrm>
      </p:grpSpPr>
      <p:pic>
        <p:nvPicPr>
          <p:cNvPr id="285" name="Google Shape;285;p61"/>
          <p:cNvPicPr preferRelativeResize="0"/>
          <p:nvPr/>
        </p:nvPicPr>
        <p:blipFill>
          <a:blip r:embed="rId2">
            <a:alphaModFix/>
          </a:blip>
          <a:stretch>
            <a:fillRect/>
          </a:stretch>
        </p:blipFill>
        <p:spPr>
          <a:xfrm>
            <a:off x="180900" y="4824447"/>
            <a:ext cx="623475" cy="182125"/>
          </a:xfrm>
          <a:prstGeom prst="rect">
            <a:avLst/>
          </a:prstGeom>
          <a:noFill/>
          <a:ln>
            <a:noFill/>
          </a:ln>
        </p:spPr>
      </p:pic>
      <p:sp>
        <p:nvSpPr>
          <p:cNvPr id="286" name="Google Shape;286;p61"/>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999999"/>
                </a:solidFill>
                <a:latin typeface="Roboto Mono Light"/>
                <a:ea typeface="Roboto Mono Light"/>
                <a:cs typeface="Roboto Mono Light"/>
                <a:sym typeface="Roboto Mono Light"/>
              </a:rPr>
              <a:t>Confidential + Proprietary</a:t>
            </a:r>
            <a:endParaRPr sz="600">
              <a:solidFill>
                <a:srgbClr val="999999"/>
              </a:solidFill>
              <a:latin typeface="Roboto Mono Light"/>
              <a:ea typeface="Roboto Mono Light"/>
              <a:cs typeface="Roboto Mono Light"/>
              <a:sym typeface="Roboto Mono Light"/>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_ONLY_1">
  <p:cSld name="TITLE_ONLY_1">
    <p:spTree>
      <p:nvGrpSpPr>
        <p:cNvPr id="1" name="Shape 287"/>
        <p:cNvGrpSpPr/>
        <p:nvPr/>
      </p:nvGrpSpPr>
      <p:grpSpPr>
        <a:xfrm>
          <a:off x="0" y="0"/>
          <a:ext cx="0" cy="0"/>
          <a:chOff x="0" y="0"/>
          <a:chExt cx="0" cy="0"/>
        </a:xfrm>
      </p:grpSpPr>
      <p:sp>
        <p:nvSpPr>
          <p:cNvPr id="288" name="Google Shape;288;p62"/>
          <p:cNvSpPr txBox="1">
            <a:spLocks noGrp="1"/>
          </p:cNvSpPr>
          <p:nvPr>
            <p:ph type="title"/>
          </p:nvPr>
        </p:nvSpPr>
        <p:spPr>
          <a:xfrm>
            <a:off x="311700" y="304800"/>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400"/>
              <a:buFont typeface="Google Sans"/>
              <a:buChar char="●"/>
              <a:defRPr sz="2400">
                <a:solidFill>
                  <a:schemeClr val="dk2"/>
                </a:solidFill>
                <a:latin typeface="Google Sans"/>
                <a:ea typeface="Google Sans"/>
                <a:cs typeface="Google Sans"/>
                <a:sym typeface="Google Sans"/>
              </a:defRPr>
            </a:lvl1pPr>
            <a:lvl2pPr lvl="1" rtl="0">
              <a:spcBef>
                <a:spcPts val="0"/>
              </a:spcBef>
              <a:spcAft>
                <a:spcPts val="0"/>
              </a:spcAft>
              <a:buSzPts val="2400"/>
              <a:buChar char="○"/>
              <a:defRPr sz="2400"/>
            </a:lvl2pPr>
            <a:lvl3pPr lvl="2" rtl="0">
              <a:spcBef>
                <a:spcPts val="0"/>
              </a:spcBef>
              <a:spcAft>
                <a:spcPts val="0"/>
              </a:spcAft>
              <a:buSzPts val="2400"/>
              <a:buChar char="■"/>
              <a:defRPr sz="2400"/>
            </a:lvl3pPr>
            <a:lvl4pPr lvl="3" rtl="0">
              <a:spcBef>
                <a:spcPts val="0"/>
              </a:spcBef>
              <a:spcAft>
                <a:spcPts val="0"/>
              </a:spcAft>
              <a:buSzPts val="2400"/>
              <a:buChar char="●"/>
              <a:defRPr sz="2400"/>
            </a:lvl4pPr>
            <a:lvl5pPr lvl="4" rtl="0">
              <a:spcBef>
                <a:spcPts val="0"/>
              </a:spcBef>
              <a:spcAft>
                <a:spcPts val="0"/>
              </a:spcAft>
              <a:buSzPts val="2400"/>
              <a:buChar char="○"/>
              <a:defRPr sz="2400"/>
            </a:lvl5pPr>
            <a:lvl6pPr lvl="5" rtl="0">
              <a:spcBef>
                <a:spcPts val="0"/>
              </a:spcBef>
              <a:spcAft>
                <a:spcPts val="0"/>
              </a:spcAft>
              <a:buSzPts val="2400"/>
              <a:buChar char="■"/>
              <a:defRPr sz="2400"/>
            </a:lvl6pPr>
            <a:lvl7pPr lvl="6" rtl="0">
              <a:spcBef>
                <a:spcPts val="0"/>
              </a:spcBef>
              <a:spcAft>
                <a:spcPts val="0"/>
              </a:spcAft>
              <a:buSzPts val="2400"/>
              <a:buChar char="●"/>
              <a:defRPr sz="2400"/>
            </a:lvl7pPr>
            <a:lvl8pPr lvl="7" rtl="0">
              <a:spcBef>
                <a:spcPts val="0"/>
              </a:spcBef>
              <a:spcAft>
                <a:spcPts val="0"/>
              </a:spcAft>
              <a:buSzPts val="2400"/>
              <a:buChar char="○"/>
              <a:defRPr sz="2400"/>
            </a:lvl8pPr>
            <a:lvl9pPr lvl="8" rtl="0">
              <a:spcBef>
                <a:spcPts val="0"/>
              </a:spcBef>
              <a:spcAft>
                <a:spcPts val="0"/>
              </a:spcAft>
              <a:buSzPts val="2400"/>
              <a:buChar char="■"/>
              <a:defRPr sz="2400"/>
            </a:lvl9pPr>
          </a:lstStyle>
          <a:p>
            <a:endParaRPr/>
          </a:p>
        </p:txBody>
      </p:sp>
      <p:pic>
        <p:nvPicPr>
          <p:cNvPr id="289" name="Google Shape;289;p62"/>
          <p:cNvPicPr preferRelativeResize="0"/>
          <p:nvPr/>
        </p:nvPicPr>
        <p:blipFill>
          <a:blip r:embed="rId2">
            <a:alphaModFix/>
          </a:blip>
          <a:stretch>
            <a:fillRect/>
          </a:stretch>
        </p:blipFill>
        <p:spPr>
          <a:xfrm>
            <a:off x="180900" y="4824447"/>
            <a:ext cx="623475" cy="182125"/>
          </a:xfrm>
          <a:prstGeom prst="rect">
            <a:avLst/>
          </a:prstGeom>
          <a:noFill/>
          <a:ln>
            <a:noFill/>
          </a:ln>
        </p:spPr>
      </p:pic>
      <p:sp>
        <p:nvSpPr>
          <p:cNvPr id="290" name="Google Shape;290;p62"/>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999999"/>
                </a:solidFill>
                <a:latin typeface="Roboto Mono Light"/>
                <a:ea typeface="Roboto Mono Light"/>
                <a:cs typeface="Roboto Mono Light"/>
                <a:sym typeface="Roboto Mono Light"/>
              </a:rPr>
              <a:t>Confidential + Proprietary</a:t>
            </a:r>
            <a:endParaRPr sz="600">
              <a:solidFill>
                <a:srgbClr val="999999"/>
              </a:solidFill>
              <a:latin typeface="Roboto Mono Light"/>
              <a:ea typeface="Roboto Mono Light"/>
              <a:cs typeface="Roboto Mono Light"/>
              <a:sym typeface="Roboto Mono Light"/>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_ONLY_2">
  <p:cSld name="TITLE_ONLY_2">
    <p:spTree>
      <p:nvGrpSpPr>
        <p:cNvPr id="1" name="Shape 291"/>
        <p:cNvGrpSpPr/>
        <p:nvPr/>
      </p:nvGrpSpPr>
      <p:grpSpPr>
        <a:xfrm>
          <a:off x="0" y="0"/>
          <a:ext cx="0" cy="0"/>
          <a:chOff x="0" y="0"/>
          <a:chExt cx="0" cy="0"/>
        </a:xfrm>
      </p:grpSpPr>
      <p:sp>
        <p:nvSpPr>
          <p:cNvPr id="292" name="Google Shape;292;p63"/>
          <p:cNvSpPr txBox="1">
            <a:spLocks noGrp="1"/>
          </p:cNvSpPr>
          <p:nvPr>
            <p:ph type="title"/>
          </p:nvPr>
        </p:nvSpPr>
        <p:spPr>
          <a:xfrm>
            <a:off x="311700" y="304800"/>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Char char="●"/>
              <a:defRPr sz="2400"/>
            </a:lvl1pPr>
            <a:lvl2pPr lvl="1" rtl="0">
              <a:spcBef>
                <a:spcPts val="0"/>
              </a:spcBef>
              <a:spcAft>
                <a:spcPts val="0"/>
              </a:spcAft>
              <a:buSzPts val="2400"/>
              <a:buChar char="○"/>
              <a:defRPr sz="2400"/>
            </a:lvl2pPr>
            <a:lvl3pPr lvl="2" rtl="0">
              <a:spcBef>
                <a:spcPts val="0"/>
              </a:spcBef>
              <a:spcAft>
                <a:spcPts val="0"/>
              </a:spcAft>
              <a:buSzPts val="2400"/>
              <a:buChar char="■"/>
              <a:defRPr sz="2400"/>
            </a:lvl3pPr>
            <a:lvl4pPr lvl="3" rtl="0">
              <a:spcBef>
                <a:spcPts val="0"/>
              </a:spcBef>
              <a:spcAft>
                <a:spcPts val="0"/>
              </a:spcAft>
              <a:buSzPts val="2400"/>
              <a:buChar char="●"/>
              <a:defRPr sz="2400"/>
            </a:lvl4pPr>
            <a:lvl5pPr lvl="4" rtl="0">
              <a:spcBef>
                <a:spcPts val="0"/>
              </a:spcBef>
              <a:spcAft>
                <a:spcPts val="0"/>
              </a:spcAft>
              <a:buSzPts val="2400"/>
              <a:buChar char="○"/>
              <a:defRPr sz="2400"/>
            </a:lvl5pPr>
            <a:lvl6pPr lvl="5" rtl="0">
              <a:spcBef>
                <a:spcPts val="0"/>
              </a:spcBef>
              <a:spcAft>
                <a:spcPts val="0"/>
              </a:spcAft>
              <a:buSzPts val="2400"/>
              <a:buChar char="■"/>
              <a:defRPr sz="2400"/>
            </a:lvl6pPr>
            <a:lvl7pPr lvl="6" rtl="0">
              <a:spcBef>
                <a:spcPts val="0"/>
              </a:spcBef>
              <a:spcAft>
                <a:spcPts val="0"/>
              </a:spcAft>
              <a:buSzPts val="2400"/>
              <a:buChar char="●"/>
              <a:defRPr sz="2400"/>
            </a:lvl7pPr>
            <a:lvl8pPr lvl="7" rtl="0">
              <a:spcBef>
                <a:spcPts val="0"/>
              </a:spcBef>
              <a:spcAft>
                <a:spcPts val="0"/>
              </a:spcAft>
              <a:buSzPts val="2400"/>
              <a:buChar char="○"/>
              <a:defRPr sz="2400"/>
            </a:lvl8pPr>
            <a:lvl9pPr lvl="8" rtl="0">
              <a:spcBef>
                <a:spcPts val="0"/>
              </a:spcBef>
              <a:spcAft>
                <a:spcPts val="0"/>
              </a:spcAft>
              <a:buSzPts val="2400"/>
              <a:buChar char="■"/>
              <a:defRPr sz="2400"/>
            </a:lvl9pPr>
          </a:lstStyle>
          <a:p>
            <a:endParaRPr/>
          </a:p>
        </p:txBody>
      </p:sp>
      <p:pic>
        <p:nvPicPr>
          <p:cNvPr id="293" name="Google Shape;293;p63"/>
          <p:cNvPicPr preferRelativeResize="0"/>
          <p:nvPr/>
        </p:nvPicPr>
        <p:blipFill>
          <a:blip r:embed="rId2">
            <a:alphaModFix/>
          </a:blip>
          <a:stretch>
            <a:fillRect/>
          </a:stretch>
        </p:blipFill>
        <p:spPr>
          <a:xfrm>
            <a:off x="180900" y="4824447"/>
            <a:ext cx="623475" cy="182125"/>
          </a:xfrm>
          <a:prstGeom prst="rect">
            <a:avLst/>
          </a:prstGeom>
          <a:noFill/>
          <a:ln>
            <a:noFill/>
          </a:ln>
        </p:spPr>
      </p:pic>
      <p:sp>
        <p:nvSpPr>
          <p:cNvPr id="294" name="Google Shape;294;p63"/>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999999"/>
                </a:solidFill>
                <a:latin typeface="Roboto Mono Light"/>
                <a:ea typeface="Roboto Mono Light"/>
                <a:cs typeface="Roboto Mono Light"/>
                <a:sym typeface="Roboto Mono Light"/>
              </a:rPr>
              <a:t>Confidential + Proprietary</a:t>
            </a:r>
            <a:endParaRPr sz="600">
              <a:solidFill>
                <a:srgbClr val="999999"/>
              </a:solidFill>
              <a:latin typeface="Roboto Mono Light"/>
              <a:ea typeface="Roboto Mono Light"/>
              <a:cs typeface="Roboto Mono Light"/>
              <a:sym typeface="Roboto Mono Light"/>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Divider slide - Secondary blue">
  <p:cSld name="BIG_NUMBER_1_1">
    <p:bg>
      <p:bgPr>
        <a:solidFill>
          <a:srgbClr val="0288D1"/>
        </a:solidFill>
        <a:effectLst/>
      </p:bgPr>
    </p:bg>
    <p:spTree>
      <p:nvGrpSpPr>
        <p:cNvPr id="1" name="Shape 295"/>
        <p:cNvGrpSpPr/>
        <p:nvPr/>
      </p:nvGrpSpPr>
      <p:grpSpPr>
        <a:xfrm>
          <a:off x="0" y="0"/>
          <a:ext cx="0" cy="0"/>
          <a:chOff x="0" y="0"/>
          <a:chExt cx="0" cy="0"/>
        </a:xfrm>
      </p:grpSpPr>
      <p:sp>
        <p:nvSpPr>
          <p:cNvPr id="296" name="Google Shape;296;p64"/>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pic>
        <p:nvPicPr>
          <p:cNvPr id="297" name="Google Shape;297;p64"/>
          <p:cNvPicPr preferRelativeResize="0"/>
          <p:nvPr/>
        </p:nvPicPr>
        <p:blipFill>
          <a:blip r:embed="rId2">
            <a:alphaModFix/>
          </a:blip>
          <a:stretch>
            <a:fillRect/>
          </a:stretch>
        </p:blipFill>
        <p:spPr>
          <a:xfrm>
            <a:off x="180925" y="4824450"/>
            <a:ext cx="623427" cy="182125"/>
          </a:xfrm>
          <a:prstGeom prst="rect">
            <a:avLst/>
          </a:prstGeom>
          <a:noFill/>
          <a:ln>
            <a:noFill/>
          </a:ln>
        </p:spPr>
      </p:pic>
      <p:sp>
        <p:nvSpPr>
          <p:cNvPr id="298" name="Google Shape;298;p64"/>
          <p:cNvSpPr txBox="1">
            <a:spLocks noGrp="1"/>
          </p:cNvSpPr>
          <p:nvPr>
            <p:ph type="title"/>
          </p:nvPr>
        </p:nvSpPr>
        <p:spPr>
          <a:xfrm>
            <a:off x="609600" y="1659900"/>
            <a:ext cx="8330700" cy="14061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None/>
              <a:defRPr sz="4800">
                <a:solidFill>
                  <a:srgbClr val="FFFFFF"/>
                </a:solidFill>
              </a:defRPr>
            </a:lvl1pPr>
            <a:lvl2pPr lvl="1" rtl="0">
              <a:lnSpc>
                <a:spcPct val="115000"/>
              </a:lnSpc>
              <a:spcBef>
                <a:spcPts val="0"/>
              </a:spcBef>
              <a:spcAft>
                <a:spcPts val="0"/>
              </a:spcAft>
              <a:buNone/>
              <a:defRPr sz="4800">
                <a:solidFill>
                  <a:srgbClr val="FFFFFF"/>
                </a:solidFill>
              </a:defRPr>
            </a:lvl2pPr>
            <a:lvl3pPr lvl="2" rtl="0">
              <a:lnSpc>
                <a:spcPct val="115000"/>
              </a:lnSpc>
              <a:spcBef>
                <a:spcPts val="0"/>
              </a:spcBef>
              <a:spcAft>
                <a:spcPts val="0"/>
              </a:spcAft>
              <a:buNone/>
              <a:defRPr sz="4800">
                <a:solidFill>
                  <a:srgbClr val="FFFFFF"/>
                </a:solidFill>
              </a:defRPr>
            </a:lvl3pPr>
            <a:lvl4pPr lvl="3" rtl="0">
              <a:lnSpc>
                <a:spcPct val="115000"/>
              </a:lnSpc>
              <a:spcBef>
                <a:spcPts val="0"/>
              </a:spcBef>
              <a:spcAft>
                <a:spcPts val="0"/>
              </a:spcAft>
              <a:buNone/>
              <a:defRPr sz="4800">
                <a:solidFill>
                  <a:srgbClr val="FFFFFF"/>
                </a:solidFill>
              </a:defRPr>
            </a:lvl4pPr>
            <a:lvl5pPr lvl="4" rtl="0">
              <a:lnSpc>
                <a:spcPct val="115000"/>
              </a:lnSpc>
              <a:spcBef>
                <a:spcPts val="0"/>
              </a:spcBef>
              <a:spcAft>
                <a:spcPts val="0"/>
              </a:spcAft>
              <a:buNone/>
              <a:defRPr sz="4800">
                <a:solidFill>
                  <a:srgbClr val="FFFFFF"/>
                </a:solidFill>
              </a:defRPr>
            </a:lvl5pPr>
            <a:lvl6pPr lvl="5" rtl="0">
              <a:lnSpc>
                <a:spcPct val="115000"/>
              </a:lnSpc>
              <a:spcBef>
                <a:spcPts val="0"/>
              </a:spcBef>
              <a:spcAft>
                <a:spcPts val="0"/>
              </a:spcAft>
              <a:buNone/>
              <a:defRPr sz="4800">
                <a:solidFill>
                  <a:srgbClr val="FFFFFF"/>
                </a:solidFill>
              </a:defRPr>
            </a:lvl6pPr>
            <a:lvl7pPr lvl="6" rtl="0">
              <a:lnSpc>
                <a:spcPct val="115000"/>
              </a:lnSpc>
              <a:spcBef>
                <a:spcPts val="0"/>
              </a:spcBef>
              <a:spcAft>
                <a:spcPts val="0"/>
              </a:spcAft>
              <a:buNone/>
              <a:defRPr sz="4800">
                <a:solidFill>
                  <a:srgbClr val="FFFFFF"/>
                </a:solidFill>
              </a:defRPr>
            </a:lvl7pPr>
            <a:lvl8pPr lvl="7" rtl="0">
              <a:lnSpc>
                <a:spcPct val="115000"/>
              </a:lnSpc>
              <a:spcBef>
                <a:spcPts val="0"/>
              </a:spcBef>
              <a:spcAft>
                <a:spcPts val="0"/>
              </a:spcAft>
              <a:buNone/>
              <a:defRPr sz="4800">
                <a:solidFill>
                  <a:srgbClr val="FFFFFF"/>
                </a:solidFill>
              </a:defRPr>
            </a:lvl8pPr>
            <a:lvl9pPr lvl="8" rtl="0">
              <a:lnSpc>
                <a:spcPct val="115000"/>
              </a:lnSpc>
              <a:spcBef>
                <a:spcPts val="0"/>
              </a:spcBef>
              <a:spcAft>
                <a:spcPts val="0"/>
              </a:spcAft>
              <a:buNone/>
              <a:defRPr sz="4800">
                <a:solidFill>
                  <a:srgbClr val="FFFFFF"/>
                </a:solidFill>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Divided Grey - Large text">
  <p:cSld name="SECTION_TITLE_AND_DESCRIPTION">
    <p:spTree>
      <p:nvGrpSpPr>
        <p:cNvPr id="1" name="Shape 299"/>
        <p:cNvGrpSpPr/>
        <p:nvPr/>
      </p:nvGrpSpPr>
      <p:grpSpPr>
        <a:xfrm>
          <a:off x="0" y="0"/>
          <a:ext cx="0" cy="0"/>
          <a:chOff x="0" y="0"/>
          <a:chExt cx="0" cy="0"/>
        </a:xfrm>
      </p:grpSpPr>
      <p:sp>
        <p:nvSpPr>
          <p:cNvPr id="300" name="Google Shape;300;p65"/>
          <p:cNvSpPr/>
          <p:nvPr/>
        </p:nvSpPr>
        <p:spPr>
          <a:xfrm>
            <a:off x="4572000" y="-125"/>
            <a:ext cx="4572000" cy="5143500"/>
          </a:xfrm>
          <a:prstGeom prst="rect">
            <a:avLst/>
          </a:prstGeom>
          <a:solidFill>
            <a:srgbClr val="EC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Char char="●"/>
              <a:defRPr sz="4200"/>
            </a:lvl1pPr>
            <a:lvl2pPr lvl="1" algn="ctr" rtl="0">
              <a:spcBef>
                <a:spcPts val="0"/>
              </a:spcBef>
              <a:spcAft>
                <a:spcPts val="0"/>
              </a:spcAft>
              <a:buSzPts val="4200"/>
              <a:buChar char="○"/>
              <a:defRPr sz="4200"/>
            </a:lvl2pPr>
            <a:lvl3pPr lvl="2" algn="ctr" rtl="0">
              <a:spcBef>
                <a:spcPts val="0"/>
              </a:spcBef>
              <a:spcAft>
                <a:spcPts val="0"/>
              </a:spcAft>
              <a:buSzPts val="4200"/>
              <a:buChar char="■"/>
              <a:defRPr sz="4200"/>
            </a:lvl3pPr>
            <a:lvl4pPr lvl="3" algn="ctr" rtl="0">
              <a:spcBef>
                <a:spcPts val="0"/>
              </a:spcBef>
              <a:spcAft>
                <a:spcPts val="0"/>
              </a:spcAft>
              <a:buSzPts val="4200"/>
              <a:buChar char="●"/>
              <a:defRPr sz="4200"/>
            </a:lvl4pPr>
            <a:lvl5pPr lvl="4" algn="ctr" rtl="0">
              <a:spcBef>
                <a:spcPts val="0"/>
              </a:spcBef>
              <a:spcAft>
                <a:spcPts val="0"/>
              </a:spcAft>
              <a:buSzPts val="4200"/>
              <a:buChar char="○"/>
              <a:defRPr sz="4200"/>
            </a:lvl5pPr>
            <a:lvl6pPr lvl="5" algn="ctr" rtl="0">
              <a:spcBef>
                <a:spcPts val="0"/>
              </a:spcBef>
              <a:spcAft>
                <a:spcPts val="0"/>
              </a:spcAft>
              <a:buSzPts val="4200"/>
              <a:buChar char="■"/>
              <a:defRPr sz="4200"/>
            </a:lvl6pPr>
            <a:lvl7pPr lvl="6" algn="ctr" rtl="0">
              <a:spcBef>
                <a:spcPts val="0"/>
              </a:spcBef>
              <a:spcAft>
                <a:spcPts val="0"/>
              </a:spcAft>
              <a:buSzPts val="4200"/>
              <a:buChar char="●"/>
              <a:defRPr sz="4200"/>
            </a:lvl7pPr>
            <a:lvl8pPr lvl="7" algn="ctr" rtl="0">
              <a:spcBef>
                <a:spcPts val="0"/>
              </a:spcBef>
              <a:spcAft>
                <a:spcPts val="0"/>
              </a:spcAft>
              <a:buSzPts val="4200"/>
              <a:buChar char="○"/>
              <a:defRPr sz="4200"/>
            </a:lvl8pPr>
            <a:lvl9pPr lvl="8" algn="ctr" rtl="0">
              <a:spcBef>
                <a:spcPts val="0"/>
              </a:spcBef>
              <a:spcAft>
                <a:spcPts val="0"/>
              </a:spcAft>
              <a:buSzPts val="4200"/>
              <a:buChar char="■"/>
              <a:defRPr sz="4200"/>
            </a:lvl9pPr>
          </a:lstStyle>
          <a:p>
            <a:endParaRPr/>
          </a:p>
        </p:txBody>
      </p:sp>
      <p:sp>
        <p:nvSpPr>
          <p:cNvPr id="302" name="Google Shape;302;p65"/>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2100"/>
              <a:buNone/>
              <a:defRPr sz="2100"/>
            </a:lvl1pPr>
            <a:lvl2pPr lvl="1" algn="ctr" rtl="0">
              <a:lnSpc>
                <a:spcPct val="115000"/>
              </a:lnSpc>
              <a:spcBef>
                <a:spcPts val="0"/>
              </a:spcBef>
              <a:spcAft>
                <a:spcPts val="0"/>
              </a:spcAft>
              <a:buSzPts val="2100"/>
              <a:buNone/>
              <a:defRPr sz="2100"/>
            </a:lvl2pPr>
            <a:lvl3pPr lvl="2" algn="ctr" rtl="0">
              <a:lnSpc>
                <a:spcPct val="115000"/>
              </a:lnSpc>
              <a:spcBef>
                <a:spcPts val="0"/>
              </a:spcBef>
              <a:spcAft>
                <a:spcPts val="0"/>
              </a:spcAft>
              <a:buSzPts val="2100"/>
              <a:buNone/>
              <a:defRPr sz="2100"/>
            </a:lvl3pPr>
            <a:lvl4pPr lvl="3" algn="ctr" rtl="0">
              <a:lnSpc>
                <a:spcPct val="115000"/>
              </a:lnSpc>
              <a:spcBef>
                <a:spcPts val="0"/>
              </a:spcBef>
              <a:spcAft>
                <a:spcPts val="0"/>
              </a:spcAft>
              <a:buSzPts val="2100"/>
              <a:buNone/>
              <a:defRPr sz="2100"/>
            </a:lvl4pPr>
            <a:lvl5pPr lvl="4" algn="ctr" rtl="0">
              <a:lnSpc>
                <a:spcPct val="115000"/>
              </a:lnSpc>
              <a:spcBef>
                <a:spcPts val="0"/>
              </a:spcBef>
              <a:spcAft>
                <a:spcPts val="0"/>
              </a:spcAft>
              <a:buSzPts val="2100"/>
              <a:buNone/>
              <a:defRPr sz="2100"/>
            </a:lvl5pPr>
            <a:lvl6pPr lvl="5" algn="ctr" rtl="0">
              <a:lnSpc>
                <a:spcPct val="115000"/>
              </a:lnSpc>
              <a:spcBef>
                <a:spcPts val="0"/>
              </a:spcBef>
              <a:spcAft>
                <a:spcPts val="0"/>
              </a:spcAft>
              <a:buSzPts val="2100"/>
              <a:buNone/>
              <a:defRPr sz="2100"/>
            </a:lvl6pPr>
            <a:lvl7pPr lvl="6" algn="ctr" rtl="0">
              <a:lnSpc>
                <a:spcPct val="115000"/>
              </a:lnSpc>
              <a:spcBef>
                <a:spcPts val="0"/>
              </a:spcBef>
              <a:spcAft>
                <a:spcPts val="0"/>
              </a:spcAft>
              <a:buSzPts val="2100"/>
              <a:buNone/>
              <a:defRPr sz="2100"/>
            </a:lvl7pPr>
            <a:lvl8pPr lvl="7" algn="ctr" rtl="0">
              <a:lnSpc>
                <a:spcPct val="115000"/>
              </a:lnSpc>
              <a:spcBef>
                <a:spcPts val="0"/>
              </a:spcBef>
              <a:spcAft>
                <a:spcPts val="0"/>
              </a:spcAft>
              <a:buSzPts val="2100"/>
              <a:buNone/>
              <a:defRPr sz="2100"/>
            </a:lvl8pPr>
            <a:lvl9pPr lvl="8" algn="ctr" rtl="0">
              <a:lnSpc>
                <a:spcPct val="115000"/>
              </a:lnSpc>
              <a:spcBef>
                <a:spcPts val="0"/>
              </a:spcBef>
              <a:spcAft>
                <a:spcPts val="0"/>
              </a:spcAft>
              <a:buSzPts val="2100"/>
              <a:buNone/>
              <a:defRPr sz="2100"/>
            </a:lvl9pPr>
          </a:lstStyle>
          <a:p>
            <a:endParaRPr/>
          </a:p>
        </p:txBody>
      </p:sp>
      <p:pic>
        <p:nvPicPr>
          <p:cNvPr id="303" name="Google Shape;303;p65"/>
          <p:cNvPicPr preferRelativeResize="0"/>
          <p:nvPr/>
        </p:nvPicPr>
        <p:blipFill>
          <a:blip r:embed="rId2">
            <a:alphaModFix/>
          </a:blip>
          <a:stretch>
            <a:fillRect/>
          </a:stretch>
        </p:blipFill>
        <p:spPr>
          <a:xfrm>
            <a:off x="180900" y="4824447"/>
            <a:ext cx="623475" cy="182125"/>
          </a:xfrm>
          <a:prstGeom prst="rect">
            <a:avLst/>
          </a:prstGeom>
          <a:noFill/>
          <a:ln>
            <a:noFill/>
          </a:ln>
        </p:spPr>
      </p:pic>
      <p:sp>
        <p:nvSpPr>
          <p:cNvPr id="304" name="Google Shape;304;p65"/>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999999"/>
                </a:solidFill>
                <a:latin typeface="Roboto Mono Light"/>
                <a:ea typeface="Roboto Mono Light"/>
                <a:cs typeface="Roboto Mono Light"/>
                <a:sym typeface="Roboto Mono Light"/>
              </a:rPr>
              <a:t>Confidential + Proprietary</a:t>
            </a:r>
            <a:endParaRPr sz="600">
              <a:solidFill>
                <a:srgbClr val="999999"/>
              </a:solidFill>
              <a:latin typeface="Roboto Mono Light"/>
              <a:ea typeface="Roboto Mono Light"/>
              <a:cs typeface="Roboto Mono Light"/>
              <a:sym typeface="Roboto Mono Light"/>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ITLE_AND_BODY_1">
  <p:cSld name="TITLE_AND_BODY_1">
    <p:spTree>
      <p:nvGrpSpPr>
        <p:cNvPr id="1" name="Shape 305"/>
        <p:cNvGrpSpPr/>
        <p:nvPr/>
      </p:nvGrpSpPr>
      <p:grpSpPr>
        <a:xfrm>
          <a:off x="0" y="0"/>
          <a:ext cx="0" cy="0"/>
          <a:chOff x="0" y="0"/>
          <a:chExt cx="0" cy="0"/>
        </a:xfrm>
      </p:grpSpPr>
      <p:sp>
        <p:nvSpPr>
          <p:cNvPr id="306" name="Google Shape;306;p6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307" name="Google Shape;307;p6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sp>
        <p:nvSpPr>
          <p:cNvPr id="308" name="Google Shape;308;p66"/>
          <p:cNvSpPr/>
          <p:nvPr/>
        </p:nvSpPr>
        <p:spPr>
          <a:xfrm>
            <a:off x="432188" y="4869135"/>
            <a:ext cx="5272200" cy="78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600">
                <a:solidFill>
                  <a:srgbClr val="606060"/>
                </a:solidFill>
                <a:latin typeface="Helvetica Neue"/>
                <a:ea typeface="Helvetica Neue"/>
                <a:cs typeface="Helvetica Neue"/>
                <a:sym typeface="Helvetica Neue"/>
              </a:rPr>
              <a:t>© 2016 GOOGLE  |   GOOGLE MAPS APIS   |   CONFIDENTIAL</a:t>
            </a:r>
            <a:endParaRPr sz="600">
              <a:solidFill>
                <a:srgbClr val="606060"/>
              </a:solidFill>
              <a:latin typeface="Helvetica Neue"/>
              <a:ea typeface="Helvetica Neue"/>
              <a:cs typeface="Helvetica Neue"/>
              <a:sym typeface="Helvetica Neue"/>
            </a:endParaRPr>
          </a:p>
        </p:txBody>
      </p:sp>
      <p:sp>
        <p:nvSpPr>
          <p:cNvPr id="309" name="Google Shape;309;p66"/>
          <p:cNvSpPr txBox="1"/>
          <p:nvPr/>
        </p:nvSpPr>
        <p:spPr>
          <a:xfrm>
            <a:off x="3" y="4711625"/>
            <a:ext cx="311700" cy="393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sz="600">
                <a:solidFill>
                  <a:srgbClr val="595959"/>
                </a:solidFill>
                <a:latin typeface="Roboto"/>
                <a:ea typeface="Roboto"/>
                <a:cs typeface="Roboto"/>
                <a:sym typeface="Roboto"/>
              </a:rPr>
              <a:t>‹#›</a:t>
            </a:fld>
            <a:endParaRPr sz="600">
              <a:solidFill>
                <a:srgbClr val="595959"/>
              </a:solidFill>
              <a:latin typeface="Roboto"/>
              <a:ea typeface="Roboto"/>
              <a:cs typeface="Roboto"/>
              <a:sym typeface="Roboto"/>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TITLE_AND_TWO_COLUMNS_1">
  <p:cSld name="TITLE_AND_TWO_COLUMNS_1">
    <p:spTree>
      <p:nvGrpSpPr>
        <p:cNvPr id="1" name="Shape 310"/>
        <p:cNvGrpSpPr/>
        <p:nvPr/>
      </p:nvGrpSpPr>
      <p:grpSpPr>
        <a:xfrm>
          <a:off x="0" y="0"/>
          <a:ext cx="0" cy="0"/>
          <a:chOff x="0" y="0"/>
          <a:chExt cx="0" cy="0"/>
        </a:xfrm>
      </p:grpSpPr>
      <p:sp>
        <p:nvSpPr>
          <p:cNvPr id="311" name="Google Shape;311;p67"/>
          <p:cNvSpPr txBox="1">
            <a:spLocks noGrp="1"/>
          </p:cNvSpPr>
          <p:nvPr>
            <p:ph type="title"/>
          </p:nvPr>
        </p:nvSpPr>
        <p:spPr>
          <a:xfrm>
            <a:off x="311700" y="304800"/>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Char char="●"/>
              <a:defRPr sz="2400"/>
            </a:lvl1pPr>
            <a:lvl2pPr lvl="1" rtl="0">
              <a:spcBef>
                <a:spcPts val="0"/>
              </a:spcBef>
              <a:spcAft>
                <a:spcPts val="0"/>
              </a:spcAft>
              <a:buSzPts val="2400"/>
              <a:buChar char="○"/>
              <a:defRPr sz="2400"/>
            </a:lvl2pPr>
            <a:lvl3pPr lvl="2" rtl="0">
              <a:spcBef>
                <a:spcPts val="0"/>
              </a:spcBef>
              <a:spcAft>
                <a:spcPts val="0"/>
              </a:spcAft>
              <a:buSzPts val="2400"/>
              <a:buChar char="■"/>
              <a:defRPr sz="2400"/>
            </a:lvl3pPr>
            <a:lvl4pPr lvl="3" rtl="0">
              <a:spcBef>
                <a:spcPts val="0"/>
              </a:spcBef>
              <a:spcAft>
                <a:spcPts val="0"/>
              </a:spcAft>
              <a:buSzPts val="2400"/>
              <a:buChar char="●"/>
              <a:defRPr sz="2400"/>
            </a:lvl4pPr>
            <a:lvl5pPr lvl="4" rtl="0">
              <a:spcBef>
                <a:spcPts val="0"/>
              </a:spcBef>
              <a:spcAft>
                <a:spcPts val="0"/>
              </a:spcAft>
              <a:buSzPts val="2400"/>
              <a:buChar char="○"/>
              <a:defRPr sz="2400"/>
            </a:lvl5pPr>
            <a:lvl6pPr lvl="5" rtl="0">
              <a:spcBef>
                <a:spcPts val="0"/>
              </a:spcBef>
              <a:spcAft>
                <a:spcPts val="0"/>
              </a:spcAft>
              <a:buSzPts val="2400"/>
              <a:buChar char="■"/>
              <a:defRPr sz="2400"/>
            </a:lvl6pPr>
            <a:lvl7pPr lvl="6" rtl="0">
              <a:spcBef>
                <a:spcPts val="0"/>
              </a:spcBef>
              <a:spcAft>
                <a:spcPts val="0"/>
              </a:spcAft>
              <a:buSzPts val="2400"/>
              <a:buChar char="●"/>
              <a:defRPr sz="2400"/>
            </a:lvl7pPr>
            <a:lvl8pPr lvl="7" rtl="0">
              <a:spcBef>
                <a:spcPts val="0"/>
              </a:spcBef>
              <a:spcAft>
                <a:spcPts val="0"/>
              </a:spcAft>
              <a:buSzPts val="2400"/>
              <a:buChar char="○"/>
              <a:defRPr sz="2400"/>
            </a:lvl8pPr>
            <a:lvl9pPr lvl="8" rtl="0">
              <a:spcBef>
                <a:spcPts val="0"/>
              </a:spcBef>
              <a:spcAft>
                <a:spcPts val="0"/>
              </a:spcAft>
              <a:buSzPts val="2400"/>
              <a:buChar char="■"/>
              <a:defRPr sz="2400"/>
            </a:lvl9pPr>
          </a:lstStyle>
          <a:p>
            <a:endParaRPr/>
          </a:p>
        </p:txBody>
      </p:sp>
      <p:pic>
        <p:nvPicPr>
          <p:cNvPr id="312" name="Google Shape;312;p67"/>
          <p:cNvPicPr preferRelativeResize="0"/>
          <p:nvPr/>
        </p:nvPicPr>
        <p:blipFill>
          <a:blip r:embed="rId2">
            <a:alphaModFix/>
          </a:blip>
          <a:stretch>
            <a:fillRect/>
          </a:stretch>
        </p:blipFill>
        <p:spPr>
          <a:xfrm>
            <a:off x="180900" y="4824447"/>
            <a:ext cx="623475" cy="182125"/>
          </a:xfrm>
          <a:prstGeom prst="rect">
            <a:avLst/>
          </a:prstGeom>
          <a:noFill/>
          <a:ln>
            <a:noFill/>
          </a:ln>
        </p:spPr>
      </p:pic>
      <p:sp>
        <p:nvSpPr>
          <p:cNvPr id="313" name="Google Shape;313;p67"/>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999999"/>
                </a:solidFill>
                <a:latin typeface="Roboto Mono Light"/>
                <a:ea typeface="Roboto Mono Light"/>
                <a:cs typeface="Roboto Mono Light"/>
                <a:sym typeface="Roboto Mono Light"/>
              </a:rPr>
              <a:t>Confidential + Proprietary</a:t>
            </a:r>
            <a:endParaRPr sz="600">
              <a:solidFill>
                <a:srgbClr val="999999"/>
              </a:solidFill>
              <a:latin typeface="Roboto Mono Light"/>
              <a:ea typeface="Roboto Mono Light"/>
              <a:cs typeface="Roboto Mono Light"/>
              <a:sym typeface="Roboto Mono Light"/>
            </a:endParaRPr>
          </a:p>
        </p:txBody>
      </p:sp>
      <p:sp>
        <p:nvSpPr>
          <p:cNvPr id="314" name="Google Shape;314;p67"/>
          <p:cNvSpPr txBox="1">
            <a:spLocks noGrp="1"/>
          </p:cNvSpPr>
          <p:nvPr>
            <p:ph type="subTitle" idx="1"/>
          </p:nvPr>
        </p:nvSpPr>
        <p:spPr>
          <a:xfrm>
            <a:off x="311700" y="1230388"/>
            <a:ext cx="4041900" cy="447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rgbClr val="F57C00"/>
                </a:solidFill>
                <a:latin typeface="Roboto Light"/>
                <a:ea typeface="Roboto Light"/>
                <a:cs typeface="Roboto Light"/>
                <a:sym typeface="Roboto Light"/>
              </a:defRPr>
            </a:lvl1pPr>
            <a:lvl2pPr lvl="1" rtl="0">
              <a:spcBef>
                <a:spcPts val="1200"/>
              </a:spcBef>
              <a:spcAft>
                <a:spcPts val="0"/>
              </a:spcAft>
              <a:buNone/>
              <a:defRPr sz="1800">
                <a:solidFill>
                  <a:srgbClr val="F57C00"/>
                </a:solidFill>
                <a:latin typeface="Roboto Light"/>
                <a:ea typeface="Roboto Light"/>
                <a:cs typeface="Roboto Light"/>
                <a:sym typeface="Roboto Light"/>
              </a:defRPr>
            </a:lvl2pPr>
            <a:lvl3pPr lvl="2" rtl="0">
              <a:spcBef>
                <a:spcPts val="1200"/>
              </a:spcBef>
              <a:spcAft>
                <a:spcPts val="0"/>
              </a:spcAft>
              <a:buNone/>
              <a:defRPr sz="1800">
                <a:solidFill>
                  <a:srgbClr val="F57C00"/>
                </a:solidFill>
                <a:latin typeface="Roboto Light"/>
                <a:ea typeface="Roboto Light"/>
                <a:cs typeface="Roboto Light"/>
                <a:sym typeface="Roboto Light"/>
              </a:defRPr>
            </a:lvl3pPr>
            <a:lvl4pPr lvl="3" rtl="0">
              <a:spcBef>
                <a:spcPts val="1200"/>
              </a:spcBef>
              <a:spcAft>
                <a:spcPts val="0"/>
              </a:spcAft>
              <a:buNone/>
              <a:defRPr sz="1800">
                <a:solidFill>
                  <a:srgbClr val="F57C00"/>
                </a:solidFill>
                <a:latin typeface="Roboto Light"/>
                <a:ea typeface="Roboto Light"/>
                <a:cs typeface="Roboto Light"/>
                <a:sym typeface="Roboto Light"/>
              </a:defRPr>
            </a:lvl4pPr>
            <a:lvl5pPr lvl="4" rtl="0">
              <a:spcBef>
                <a:spcPts val="1200"/>
              </a:spcBef>
              <a:spcAft>
                <a:spcPts val="0"/>
              </a:spcAft>
              <a:buNone/>
              <a:defRPr sz="1800">
                <a:solidFill>
                  <a:srgbClr val="F57C00"/>
                </a:solidFill>
                <a:latin typeface="Roboto Light"/>
                <a:ea typeface="Roboto Light"/>
                <a:cs typeface="Roboto Light"/>
                <a:sym typeface="Roboto Light"/>
              </a:defRPr>
            </a:lvl5pPr>
            <a:lvl6pPr lvl="5" rtl="0">
              <a:spcBef>
                <a:spcPts val="1200"/>
              </a:spcBef>
              <a:spcAft>
                <a:spcPts val="0"/>
              </a:spcAft>
              <a:buNone/>
              <a:defRPr sz="1800">
                <a:solidFill>
                  <a:srgbClr val="F57C00"/>
                </a:solidFill>
                <a:latin typeface="Roboto Light"/>
                <a:ea typeface="Roboto Light"/>
                <a:cs typeface="Roboto Light"/>
                <a:sym typeface="Roboto Light"/>
              </a:defRPr>
            </a:lvl6pPr>
            <a:lvl7pPr lvl="6" rtl="0">
              <a:spcBef>
                <a:spcPts val="1200"/>
              </a:spcBef>
              <a:spcAft>
                <a:spcPts val="0"/>
              </a:spcAft>
              <a:buNone/>
              <a:defRPr sz="1800">
                <a:solidFill>
                  <a:srgbClr val="F57C00"/>
                </a:solidFill>
                <a:latin typeface="Roboto Light"/>
                <a:ea typeface="Roboto Light"/>
                <a:cs typeface="Roboto Light"/>
                <a:sym typeface="Roboto Light"/>
              </a:defRPr>
            </a:lvl7pPr>
            <a:lvl8pPr lvl="7" rtl="0">
              <a:spcBef>
                <a:spcPts val="1200"/>
              </a:spcBef>
              <a:spcAft>
                <a:spcPts val="0"/>
              </a:spcAft>
              <a:buNone/>
              <a:defRPr sz="1800">
                <a:solidFill>
                  <a:srgbClr val="F57C00"/>
                </a:solidFill>
                <a:latin typeface="Roboto Light"/>
                <a:ea typeface="Roboto Light"/>
                <a:cs typeface="Roboto Light"/>
                <a:sym typeface="Roboto Light"/>
              </a:defRPr>
            </a:lvl8pPr>
            <a:lvl9pPr lvl="8" rtl="0">
              <a:spcBef>
                <a:spcPts val="1200"/>
              </a:spcBef>
              <a:spcAft>
                <a:spcPts val="1200"/>
              </a:spcAft>
              <a:buNone/>
              <a:defRPr sz="1800">
                <a:solidFill>
                  <a:srgbClr val="F57C00"/>
                </a:solidFill>
                <a:latin typeface="Roboto Light"/>
                <a:ea typeface="Roboto Light"/>
                <a:cs typeface="Roboto Light"/>
                <a:sym typeface="Roboto Light"/>
              </a:defRPr>
            </a:lvl9pPr>
          </a:lstStyle>
          <a:p>
            <a:endParaRPr/>
          </a:p>
        </p:txBody>
      </p:sp>
      <p:sp>
        <p:nvSpPr>
          <p:cNvPr id="315" name="Google Shape;315;p67"/>
          <p:cNvSpPr txBox="1">
            <a:spLocks noGrp="1"/>
          </p:cNvSpPr>
          <p:nvPr>
            <p:ph type="subTitle" idx="2"/>
          </p:nvPr>
        </p:nvSpPr>
        <p:spPr>
          <a:xfrm>
            <a:off x="311700" y="1709050"/>
            <a:ext cx="4041900" cy="447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atin typeface="Roboto Light"/>
                <a:ea typeface="Roboto Light"/>
                <a:cs typeface="Roboto Light"/>
                <a:sym typeface="Roboto Light"/>
              </a:defRPr>
            </a:lvl1pPr>
            <a:lvl2pPr lvl="1" rtl="0">
              <a:spcBef>
                <a:spcPts val="1200"/>
              </a:spcBef>
              <a:spcAft>
                <a:spcPts val="0"/>
              </a:spcAft>
              <a:buNone/>
              <a:defRPr sz="1600"/>
            </a:lvl2pPr>
            <a:lvl3pPr lvl="2" rtl="0">
              <a:spcBef>
                <a:spcPts val="1200"/>
              </a:spcBef>
              <a:spcAft>
                <a:spcPts val="0"/>
              </a:spcAft>
              <a:buNone/>
              <a:defRPr sz="1600"/>
            </a:lvl3pPr>
            <a:lvl4pPr lvl="3" rtl="0">
              <a:spcBef>
                <a:spcPts val="1200"/>
              </a:spcBef>
              <a:spcAft>
                <a:spcPts val="0"/>
              </a:spcAft>
              <a:buNone/>
              <a:defRPr sz="1600"/>
            </a:lvl4pPr>
            <a:lvl5pPr lvl="4" rtl="0">
              <a:spcBef>
                <a:spcPts val="1200"/>
              </a:spcBef>
              <a:spcAft>
                <a:spcPts val="0"/>
              </a:spcAft>
              <a:buNone/>
              <a:defRPr sz="1600"/>
            </a:lvl5pPr>
            <a:lvl6pPr lvl="5" rtl="0">
              <a:spcBef>
                <a:spcPts val="1200"/>
              </a:spcBef>
              <a:spcAft>
                <a:spcPts val="0"/>
              </a:spcAft>
              <a:buNone/>
              <a:defRPr sz="1600"/>
            </a:lvl6pPr>
            <a:lvl7pPr lvl="6" rtl="0">
              <a:spcBef>
                <a:spcPts val="1200"/>
              </a:spcBef>
              <a:spcAft>
                <a:spcPts val="0"/>
              </a:spcAft>
              <a:buNone/>
              <a:defRPr sz="1600"/>
            </a:lvl7pPr>
            <a:lvl8pPr lvl="7" rtl="0">
              <a:spcBef>
                <a:spcPts val="1200"/>
              </a:spcBef>
              <a:spcAft>
                <a:spcPts val="0"/>
              </a:spcAft>
              <a:buNone/>
              <a:defRPr sz="1600"/>
            </a:lvl8pPr>
            <a:lvl9pPr lvl="8" rtl="0">
              <a:spcBef>
                <a:spcPts val="1200"/>
              </a:spcBef>
              <a:spcAft>
                <a:spcPts val="1200"/>
              </a:spcAft>
              <a:buNone/>
              <a:defRPr sz="1600"/>
            </a:lvl9pPr>
          </a:lstStyle>
          <a:p>
            <a:endParaRPr/>
          </a:p>
        </p:txBody>
      </p:sp>
      <p:sp>
        <p:nvSpPr>
          <p:cNvPr id="316" name="Google Shape;316;p67"/>
          <p:cNvSpPr txBox="1">
            <a:spLocks noGrp="1"/>
          </p:cNvSpPr>
          <p:nvPr>
            <p:ph type="body" idx="3"/>
          </p:nvPr>
        </p:nvSpPr>
        <p:spPr>
          <a:xfrm>
            <a:off x="311700" y="2150825"/>
            <a:ext cx="4041900" cy="23568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sp>
        <p:nvSpPr>
          <p:cNvPr id="317" name="Google Shape;317;p67"/>
          <p:cNvSpPr txBox="1">
            <a:spLocks noGrp="1"/>
          </p:cNvSpPr>
          <p:nvPr>
            <p:ph type="subTitle" idx="4"/>
          </p:nvPr>
        </p:nvSpPr>
        <p:spPr>
          <a:xfrm>
            <a:off x="4790400" y="1230388"/>
            <a:ext cx="4041900" cy="447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rgbClr val="F57C00"/>
                </a:solidFill>
                <a:latin typeface="Roboto Light"/>
                <a:ea typeface="Roboto Light"/>
                <a:cs typeface="Roboto Light"/>
                <a:sym typeface="Roboto Light"/>
              </a:defRPr>
            </a:lvl1pPr>
            <a:lvl2pPr lvl="1" rtl="0">
              <a:spcBef>
                <a:spcPts val="1200"/>
              </a:spcBef>
              <a:spcAft>
                <a:spcPts val="0"/>
              </a:spcAft>
              <a:buNone/>
              <a:defRPr sz="1800">
                <a:solidFill>
                  <a:srgbClr val="F57C00"/>
                </a:solidFill>
                <a:latin typeface="Roboto Light"/>
                <a:ea typeface="Roboto Light"/>
                <a:cs typeface="Roboto Light"/>
                <a:sym typeface="Roboto Light"/>
              </a:defRPr>
            </a:lvl2pPr>
            <a:lvl3pPr lvl="2" rtl="0">
              <a:spcBef>
                <a:spcPts val="1200"/>
              </a:spcBef>
              <a:spcAft>
                <a:spcPts val="0"/>
              </a:spcAft>
              <a:buNone/>
              <a:defRPr sz="1800">
                <a:solidFill>
                  <a:srgbClr val="F57C00"/>
                </a:solidFill>
                <a:latin typeface="Roboto Light"/>
                <a:ea typeface="Roboto Light"/>
                <a:cs typeface="Roboto Light"/>
                <a:sym typeface="Roboto Light"/>
              </a:defRPr>
            </a:lvl3pPr>
            <a:lvl4pPr lvl="3" rtl="0">
              <a:spcBef>
                <a:spcPts val="1200"/>
              </a:spcBef>
              <a:spcAft>
                <a:spcPts val="0"/>
              </a:spcAft>
              <a:buNone/>
              <a:defRPr sz="1800">
                <a:solidFill>
                  <a:srgbClr val="F57C00"/>
                </a:solidFill>
                <a:latin typeface="Roboto Light"/>
                <a:ea typeface="Roboto Light"/>
                <a:cs typeface="Roboto Light"/>
                <a:sym typeface="Roboto Light"/>
              </a:defRPr>
            </a:lvl4pPr>
            <a:lvl5pPr lvl="4" rtl="0">
              <a:spcBef>
                <a:spcPts val="1200"/>
              </a:spcBef>
              <a:spcAft>
                <a:spcPts val="0"/>
              </a:spcAft>
              <a:buNone/>
              <a:defRPr sz="1800">
                <a:solidFill>
                  <a:srgbClr val="F57C00"/>
                </a:solidFill>
                <a:latin typeface="Roboto Light"/>
                <a:ea typeface="Roboto Light"/>
                <a:cs typeface="Roboto Light"/>
                <a:sym typeface="Roboto Light"/>
              </a:defRPr>
            </a:lvl5pPr>
            <a:lvl6pPr lvl="5" rtl="0">
              <a:spcBef>
                <a:spcPts val="1200"/>
              </a:spcBef>
              <a:spcAft>
                <a:spcPts val="0"/>
              </a:spcAft>
              <a:buNone/>
              <a:defRPr sz="1800">
                <a:solidFill>
                  <a:srgbClr val="F57C00"/>
                </a:solidFill>
                <a:latin typeface="Roboto Light"/>
                <a:ea typeface="Roboto Light"/>
                <a:cs typeface="Roboto Light"/>
                <a:sym typeface="Roboto Light"/>
              </a:defRPr>
            </a:lvl6pPr>
            <a:lvl7pPr lvl="6" rtl="0">
              <a:spcBef>
                <a:spcPts val="1200"/>
              </a:spcBef>
              <a:spcAft>
                <a:spcPts val="0"/>
              </a:spcAft>
              <a:buNone/>
              <a:defRPr sz="1800">
                <a:solidFill>
                  <a:srgbClr val="F57C00"/>
                </a:solidFill>
                <a:latin typeface="Roboto Light"/>
                <a:ea typeface="Roboto Light"/>
                <a:cs typeface="Roboto Light"/>
                <a:sym typeface="Roboto Light"/>
              </a:defRPr>
            </a:lvl7pPr>
            <a:lvl8pPr lvl="7" rtl="0">
              <a:spcBef>
                <a:spcPts val="1200"/>
              </a:spcBef>
              <a:spcAft>
                <a:spcPts val="0"/>
              </a:spcAft>
              <a:buNone/>
              <a:defRPr sz="1800">
                <a:solidFill>
                  <a:srgbClr val="F57C00"/>
                </a:solidFill>
                <a:latin typeface="Roboto Light"/>
                <a:ea typeface="Roboto Light"/>
                <a:cs typeface="Roboto Light"/>
                <a:sym typeface="Roboto Light"/>
              </a:defRPr>
            </a:lvl8pPr>
            <a:lvl9pPr lvl="8" rtl="0">
              <a:spcBef>
                <a:spcPts val="1200"/>
              </a:spcBef>
              <a:spcAft>
                <a:spcPts val="1200"/>
              </a:spcAft>
              <a:buNone/>
              <a:defRPr sz="1800">
                <a:solidFill>
                  <a:srgbClr val="F57C00"/>
                </a:solidFill>
                <a:latin typeface="Roboto Light"/>
                <a:ea typeface="Roboto Light"/>
                <a:cs typeface="Roboto Light"/>
                <a:sym typeface="Roboto Light"/>
              </a:defRPr>
            </a:lvl9pPr>
          </a:lstStyle>
          <a:p>
            <a:endParaRPr/>
          </a:p>
        </p:txBody>
      </p:sp>
      <p:sp>
        <p:nvSpPr>
          <p:cNvPr id="318" name="Google Shape;318;p67"/>
          <p:cNvSpPr txBox="1">
            <a:spLocks noGrp="1"/>
          </p:cNvSpPr>
          <p:nvPr>
            <p:ph type="subTitle" idx="5"/>
          </p:nvPr>
        </p:nvSpPr>
        <p:spPr>
          <a:xfrm>
            <a:off x="4790400" y="1709050"/>
            <a:ext cx="4041900" cy="447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atin typeface="Roboto Light"/>
                <a:ea typeface="Roboto Light"/>
                <a:cs typeface="Roboto Light"/>
                <a:sym typeface="Roboto Light"/>
              </a:defRPr>
            </a:lvl1pPr>
            <a:lvl2pPr lvl="1" rtl="0">
              <a:spcBef>
                <a:spcPts val="1200"/>
              </a:spcBef>
              <a:spcAft>
                <a:spcPts val="0"/>
              </a:spcAft>
              <a:buNone/>
              <a:defRPr sz="1600"/>
            </a:lvl2pPr>
            <a:lvl3pPr lvl="2" rtl="0">
              <a:spcBef>
                <a:spcPts val="1200"/>
              </a:spcBef>
              <a:spcAft>
                <a:spcPts val="0"/>
              </a:spcAft>
              <a:buNone/>
              <a:defRPr sz="1600"/>
            </a:lvl3pPr>
            <a:lvl4pPr lvl="3" rtl="0">
              <a:spcBef>
                <a:spcPts val="1200"/>
              </a:spcBef>
              <a:spcAft>
                <a:spcPts val="0"/>
              </a:spcAft>
              <a:buNone/>
              <a:defRPr sz="1600"/>
            </a:lvl4pPr>
            <a:lvl5pPr lvl="4" rtl="0">
              <a:spcBef>
                <a:spcPts val="1200"/>
              </a:spcBef>
              <a:spcAft>
                <a:spcPts val="0"/>
              </a:spcAft>
              <a:buNone/>
              <a:defRPr sz="1600"/>
            </a:lvl5pPr>
            <a:lvl6pPr lvl="5" rtl="0">
              <a:spcBef>
                <a:spcPts val="1200"/>
              </a:spcBef>
              <a:spcAft>
                <a:spcPts val="0"/>
              </a:spcAft>
              <a:buNone/>
              <a:defRPr sz="1600"/>
            </a:lvl6pPr>
            <a:lvl7pPr lvl="6" rtl="0">
              <a:spcBef>
                <a:spcPts val="1200"/>
              </a:spcBef>
              <a:spcAft>
                <a:spcPts val="0"/>
              </a:spcAft>
              <a:buNone/>
              <a:defRPr sz="1600"/>
            </a:lvl7pPr>
            <a:lvl8pPr lvl="7" rtl="0">
              <a:spcBef>
                <a:spcPts val="1200"/>
              </a:spcBef>
              <a:spcAft>
                <a:spcPts val="0"/>
              </a:spcAft>
              <a:buNone/>
              <a:defRPr sz="1600"/>
            </a:lvl8pPr>
            <a:lvl9pPr lvl="8" rtl="0">
              <a:spcBef>
                <a:spcPts val="1200"/>
              </a:spcBef>
              <a:spcAft>
                <a:spcPts val="1200"/>
              </a:spcAft>
              <a:buNone/>
              <a:defRPr sz="1600"/>
            </a:lvl9pPr>
          </a:lstStyle>
          <a:p>
            <a:endParaRPr/>
          </a:p>
        </p:txBody>
      </p:sp>
      <p:sp>
        <p:nvSpPr>
          <p:cNvPr id="319" name="Google Shape;319;p67"/>
          <p:cNvSpPr txBox="1">
            <a:spLocks noGrp="1"/>
          </p:cNvSpPr>
          <p:nvPr>
            <p:ph type="body" idx="6"/>
          </p:nvPr>
        </p:nvSpPr>
        <p:spPr>
          <a:xfrm>
            <a:off x="4790400" y="2150825"/>
            <a:ext cx="4041900" cy="23568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ITLE_AND_BODY_2">
  <p:cSld name="TITLE_AND_BODY_2">
    <p:spTree>
      <p:nvGrpSpPr>
        <p:cNvPr id="1" name="Shape 320"/>
        <p:cNvGrpSpPr/>
        <p:nvPr/>
      </p:nvGrpSpPr>
      <p:grpSpPr>
        <a:xfrm>
          <a:off x="0" y="0"/>
          <a:ext cx="0" cy="0"/>
          <a:chOff x="0" y="0"/>
          <a:chExt cx="0" cy="0"/>
        </a:xfrm>
      </p:grpSpPr>
      <p:sp>
        <p:nvSpPr>
          <p:cNvPr id="321" name="Google Shape;321;p68"/>
          <p:cNvSpPr txBox="1">
            <a:spLocks noGrp="1"/>
          </p:cNvSpPr>
          <p:nvPr>
            <p:ph type="title"/>
          </p:nvPr>
        </p:nvSpPr>
        <p:spPr>
          <a:xfrm>
            <a:off x="311700" y="304800"/>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Char char="●"/>
              <a:defRPr sz="2400"/>
            </a:lvl1pPr>
            <a:lvl2pPr lvl="1" rtl="0">
              <a:spcBef>
                <a:spcPts val="0"/>
              </a:spcBef>
              <a:spcAft>
                <a:spcPts val="0"/>
              </a:spcAft>
              <a:buSzPts val="2400"/>
              <a:buChar char="○"/>
              <a:defRPr sz="2400"/>
            </a:lvl2pPr>
            <a:lvl3pPr lvl="2" rtl="0">
              <a:spcBef>
                <a:spcPts val="0"/>
              </a:spcBef>
              <a:spcAft>
                <a:spcPts val="0"/>
              </a:spcAft>
              <a:buSzPts val="2400"/>
              <a:buChar char="■"/>
              <a:defRPr sz="2400"/>
            </a:lvl3pPr>
            <a:lvl4pPr lvl="3" rtl="0">
              <a:spcBef>
                <a:spcPts val="0"/>
              </a:spcBef>
              <a:spcAft>
                <a:spcPts val="0"/>
              </a:spcAft>
              <a:buSzPts val="2400"/>
              <a:buChar char="●"/>
              <a:defRPr sz="2400"/>
            </a:lvl4pPr>
            <a:lvl5pPr lvl="4" rtl="0">
              <a:spcBef>
                <a:spcPts val="0"/>
              </a:spcBef>
              <a:spcAft>
                <a:spcPts val="0"/>
              </a:spcAft>
              <a:buSzPts val="2400"/>
              <a:buChar char="○"/>
              <a:defRPr sz="2400"/>
            </a:lvl5pPr>
            <a:lvl6pPr lvl="5" rtl="0">
              <a:spcBef>
                <a:spcPts val="0"/>
              </a:spcBef>
              <a:spcAft>
                <a:spcPts val="0"/>
              </a:spcAft>
              <a:buSzPts val="2400"/>
              <a:buChar char="■"/>
              <a:defRPr sz="2400"/>
            </a:lvl6pPr>
            <a:lvl7pPr lvl="6" rtl="0">
              <a:spcBef>
                <a:spcPts val="0"/>
              </a:spcBef>
              <a:spcAft>
                <a:spcPts val="0"/>
              </a:spcAft>
              <a:buSzPts val="2400"/>
              <a:buChar char="●"/>
              <a:defRPr sz="2400"/>
            </a:lvl7pPr>
            <a:lvl8pPr lvl="7" rtl="0">
              <a:spcBef>
                <a:spcPts val="0"/>
              </a:spcBef>
              <a:spcAft>
                <a:spcPts val="0"/>
              </a:spcAft>
              <a:buSzPts val="2400"/>
              <a:buChar char="○"/>
              <a:defRPr sz="2400"/>
            </a:lvl8pPr>
            <a:lvl9pPr lvl="8" rtl="0">
              <a:spcBef>
                <a:spcPts val="0"/>
              </a:spcBef>
              <a:spcAft>
                <a:spcPts val="0"/>
              </a:spcAft>
              <a:buSzPts val="2400"/>
              <a:buChar char="■"/>
              <a:defRPr sz="2400"/>
            </a:lvl9pPr>
          </a:lstStyle>
          <a:p>
            <a:endParaRPr/>
          </a:p>
        </p:txBody>
      </p:sp>
      <p:pic>
        <p:nvPicPr>
          <p:cNvPr id="322" name="Google Shape;322;p68"/>
          <p:cNvPicPr preferRelativeResize="0"/>
          <p:nvPr/>
        </p:nvPicPr>
        <p:blipFill>
          <a:blip r:embed="rId2">
            <a:alphaModFix/>
          </a:blip>
          <a:stretch>
            <a:fillRect/>
          </a:stretch>
        </p:blipFill>
        <p:spPr>
          <a:xfrm>
            <a:off x="180900" y="4824447"/>
            <a:ext cx="623475" cy="182125"/>
          </a:xfrm>
          <a:prstGeom prst="rect">
            <a:avLst/>
          </a:prstGeom>
          <a:noFill/>
          <a:ln>
            <a:noFill/>
          </a:ln>
        </p:spPr>
      </p:pic>
      <p:sp>
        <p:nvSpPr>
          <p:cNvPr id="323" name="Google Shape;323;p68"/>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999999"/>
                </a:solidFill>
                <a:latin typeface="Roboto Mono Light"/>
                <a:ea typeface="Roboto Mono Light"/>
                <a:cs typeface="Roboto Mono Light"/>
                <a:sym typeface="Roboto Mono Light"/>
              </a:rPr>
              <a:t>Confidential + Proprietary</a:t>
            </a:r>
            <a:endParaRPr sz="600">
              <a:solidFill>
                <a:srgbClr val="999999"/>
              </a:solidFill>
              <a:latin typeface="Roboto Mono Light"/>
              <a:ea typeface="Roboto Mono Light"/>
              <a:cs typeface="Roboto Mono Light"/>
              <a:sym typeface="Roboto Mono Light"/>
            </a:endParaRPr>
          </a:p>
        </p:txBody>
      </p:sp>
      <p:sp>
        <p:nvSpPr>
          <p:cNvPr id="324" name="Google Shape;324;p68"/>
          <p:cNvSpPr txBox="1">
            <a:spLocks noGrp="1"/>
          </p:cNvSpPr>
          <p:nvPr>
            <p:ph type="subTitle" idx="1"/>
          </p:nvPr>
        </p:nvSpPr>
        <p:spPr>
          <a:xfrm>
            <a:off x="311700" y="1230400"/>
            <a:ext cx="8520600" cy="447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rgbClr val="F57C00"/>
                </a:solidFill>
                <a:latin typeface="Roboto Light"/>
                <a:ea typeface="Roboto Light"/>
                <a:cs typeface="Roboto Light"/>
                <a:sym typeface="Roboto Light"/>
              </a:defRPr>
            </a:lvl1pPr>
            <a:lvl2pPr lvl="1" rtl="0">
              <a:spcBef>
                <a:spcPts val="1200"/>
              </a:spcBef>
              <a:spcAft>
                <a:spcPts val="0"/>
              </a:spcAft>
              <a:buNone/>
              <a:defRPr sz="1800">
                <a:solidFill>
                  <a:srgbClr val="F57C00"/>
                </a:solidFill>
                <a:latin typeface="Roboto Light"/>
                <a:ea typeface="Roboto Light"/>
                <a:cs typeface="Roboto Light"/>
                <a:sym typeface="Roboto Light"/>
              </a:defRPr>
            </a:lvl2pPr>
            <a:lvl3pPr lvl="2" rtl="0">
              <a:spcBef>
                <a:spcPts val="1200"/>
              </a:spcBef>
              <a:spcAft>
                <a:spcPts val="0"/>
              </a:spcAft>
              <a:buNone/>
              <a:defRPr sz="1800">
                <a:solidFill>
                  <a:srgbClr val="F57C00"/>
                </a:solidFill>
                <a:latin typeface="Roboto Light"/>
                <a:ea typeface="Roboto Light"/>
                <a:cs typeface="Roboto Light"/>
                <a:sym typeface="Roboto Light"/>
              </a:defRPr>
            </a:lvl3pPr>
            <a:lvl4pPr lvl="3" rtl="0">
              <a:spcBef>
                <a:spcPts val="1200"/>
              </a:spcBef>
              <a:spcAft>
                <a:spcPts val="0"/>
              </a:spcAft>
              <a:buNone/>
              <a:defRPr sz="1800">
                <a:solidFill>
                  <a:srgbClr val="F57C00"/>
                </a:solidFill>
                <a:latin typeface="Roboto Light"/>
                <a:ea typeface="Roboto Light"/>
                <a:cs typeface="Roboto Light"/>
                <a:sym typeface="Roboto Light"/>
              </a:defRPr>
            </a:lvl4pPr>
            <a:lvl5pPr lvl="4" rtl="0">
              <a:spcBef>
                <a:spcPts val="1200"/>
              </a:spcBef>
              <a:spcAft>
                <a:spcPts val="0"/>
              </a:spcAft>
              <a:buNone/>
              <a:defRPr sz="1800">
                <a:solidFill>
                  <a:srgbClr val="F57C00"/>
                </a:solidFill>
                <a:latin typeface="Roboto Light"/>
                <a:ea typeface="Roboto Light"/>
                <a:cs typeface="Roboto Light"/>
                <a:sym typeface="Roboto Light"/>
              </a:defRPr>
            </a:lvl5pPr>
            <a:lvl6pPr lvl="5" rtl="0">
              <a:spcBef>
                <a:spcPts val="1200"/>
              </a:spcBef>
              <a:spcAft>
                <a:spcPts val="0"/>
              </a:spcAft>
              <a:buNone/>
              <a:defRPr sz="1800">
                <a:solidFill>
                  <a:srgbClr val="F57C00"/>
                </a:solidFill>
                <a:latin typeface="Roboto Light"/>
                <a:ea typeface="Roboto Light"/>
                <a:cs typeface="Roboto Light"/>
                <a:sym typeface="Roboto Light"/>
              </a:defRPr>
            </a:lvl6pPr>
            <a:lvl7pPr lvl="6" rtl="0">
              <a:spcBef>
                <a:spcPts val="1200"/>
              </a:spcBef>
              <a:spcAft>
                <a:spcPts val="0"/>
              </a:spcAft>
              <a:buNone/>
              <a:defRPr sz="1800">
                <a:solidFill>
                  <a:srgbClr val="F57C00"/>
                </a:solidFill>
                <a:latin typeface="Roboto Light"/>
                <a:ea typeface="Roboto Light"/>
                <a:cs typeface="Roboto Light"/>
                <a:sym typeface="Roboto Light"/>
              </a:defRPr>
            </a:lvl7pPr>
            <a:lvl8pPr lvl="7" rtl="0">
              <a:spcBef>
                <a:spcPts val="1200"/>
              </a:spcBef>
              <a:spcAft>
                <a:spcPts val="0"/>
              </a:spcAft>
              <a:buNone/>
              <a:defRPr sz="1800">
                <a:solidFill>
                  <a:srgbClr val="F57C00"/>
                </a:solidFill>
                <a:latin typeface="Roboto Light"/>
                <a:ea typeface="Roboto Light"/>
                <a:cs typeface="Roboto Light"/>
                <a:sym typeface="Roboto Light"/>
              </a:defRPr>
            </a:lvl8pPr>
            <a:lvl9pPr lvl="8" rtl="0">
              <a:spcBef>
                <a:spcPts val="1200"/>
              </a:spcBef>
              <a:spcAft>
                <a:spcPts val="1200"/>
              </a:spcAft>
              <a:buNone/>
              <a:defRPr sz="1800">
                <a:solidFill>
                  <a:srgbClr val="F57C00"/>
                </a:solidFill>
                <a:latin typeface="Roboto Light"/>
                <a:ea typeface="Roboto Light"/>
                <a:cs typeface="Roboto Light"/>
                <a:sym typeface="Roboto Light"/>
              </a:defRPr>
            </a:lvl9pPr>
          </a:lstStyle>
          <a:p>
            <a:endParaRPr/>
          </a:p>
        </p:txBody>
      </p:sp>
      <p:sp>
        <p:nvSpPr>
          <p:cNvPr id="325" name="Google Shape;325;p68"/>
          <p:cNvSpPr txBox="1">
            <a:spLocks noGrp="1"/>
          </p:cNvSpPr>
          <p:nvPr>
            <p:ph type="subTitle" idx="2"/>
          </p:nvPr>
        </p:nvSpPr>
        <p:spPr>
          <a:xfrm>
            <a:off x="311700" y="1709061"/>
            <a:ext cx="8520600" cy="447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atin typeface="Roboto Light"/>
                <a:ea typeface="Roboto Light"/>
                <a:cs typeface="Roboto Light"/>
                <a:sym typeface="Roboto Light"/>
              </a:defRPr>
            </a:lvl1pPr>
            <a:lvl2pPr lvl="1" rtl="0">
              <a:spcBef>
                <a:spcPts val="1200"/>
              </a:spcBef>
              <a:spcAft>
                <a:spcPts val="0"/>
              </a:spcAft>
              <a:buNone/>
              <a:defRPr sz="1600"/>
            </a:lvl2pPr>
            <a:lvl3pPr lvl="2" rtl="0">
              <a:spcBef>
                <a:spcPts val="1200"/>
              </a:spcBef>
              <a:spcAft>
                <a:spcPts val="0"/>
              </a:spcAft>
              <a:buNone/>
              <a:defRPr sz="1600"/>
            </a:lvl3pPr>
            <a:lvl4pPr lvl="3" rtl="0">
              <a:spcBef>
                <a:spcPts val="1200"/>
              </a:spcBef>
              <a:spcAft>
                <a:spcPts val="0"/>
              </a:spcAft>
              <a:buNone/>
              <a:defRPr sz="1600"/>
            </a:lvl4pPr>
            <a:lvl5pPr lvl="4" rtl="0">
              <a:spcBef>
                <a:spcPts val="1200"/>
              </a:spcBef>
              <a:spcAft>
                <a:spcPts val="0"/>
              </a:spcAft>
              <a:buNone/>
              <a:defRPr sz="1600"/>
            </a:lvl5pPr>
            <a:lvl6pPr lvl="5" rtl="0">
              <a:spcBef>
                <a:spcPts val="1200"/>
              </a:spcBef>
              <a:spcAft>
                <a:spcPts val="0"/>
              </a:spcAft>
              <a:buNone/>
              <a:defRPr sz="1600"/>
            </a:lvl6pPr>
            <a:lvl7pPr lvl="6" rtl="0">
              <a:spcBef>
                <a:spcPts val="1200"/>
              </a:spcBef>
              <a:spcAft>
                <a:spcPts val="0"/>
              </a:spcAft>
              <a:buNone/>
              <a:defRPr sz="1600"/>
            </a:lvl7pPr>
            <a:lvl8pPr lvl="7" rtl="0">
              <a:spcBef>
                <a:spcPts val="1200"/>
              </a:spcBef>
              <a:spcAft>
                <a:spcPts val="0"/>
              </a:spcAft>
              <a:buNone/>
              <a:defRPr sz="1600"/>
            </a:lvl8pPr>
            <a:lvl9pPr lvl="8" rtl="0">
              <a:spcBef>
                <a:spcPts val="1200"/>
              </a:spcBef>
              <a:spcAft>
                <a:spcPts val="1200"/>
              </a:spcAft>
              <a:buNone/>
              <a:defRPr sz="1600"/>
            </a:lvl9pPr>
          </a:lstStyle>
          <a:p>
            <a:endParaRPr/>
          </a:p>
        </p:txBody>
      </p:sp>
      <p:sp>
        <p:nvSpPr>
          <p:cNvPr id="326" name="Google Shape;326;p68"/>
          <p:cNvSpPr txBox="1">
            <a:spLocks noGrp="1"/>
          </p:cNvSpPr>
          <p:nvPr>
            <p:ph type="body" idx="3"/>
          </p:nvPr>
        </p:nvSpPr>
        <p:spPr>
          <a:xfrm>
            <a:off x="311700" y="2150834"/>
            <a:ext cx="8520600" cy="23568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Divider slide - Dark navy">
  <p:cSld name="BIG_NUMBER_1_1_1">
    <p:bg>
      <p:bgPr>
        <a:solidFill>
          <a:srgbClr val="2C384A"/>
        </a:solidFill>
        <a:effectLst/>
      </p:bgPr>
    </p:bg>
    <p:spTree>
      <p:nvGrpSpPr>
        <p:cNvPr id="1" name="Shape 327"/>
        <p:cNvGrpSpPr/>
        <p:nvPr/>
      </p:nvGrpSpPr>
      <p:grpSpPr>
        <a:xfrm>
          <a:off x="0" y="0"/>
          <a:ext cx="0" cy="0"/>
          <a:chOff x="0" y="0"/>
          <a:chExt cx="0" cy="0"/>
        </a:xfrm>
      </p:grpSpPr>
      <p:sp>
        <p:nvSpPr>
          <p:cNvPr id="328" name="Google Shape;328;p69"/>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pic>
        <p:nvPicPr>
          <p:cNvPr id="329" name="Google Shape;329;p69"/>
          <p:cNvPicPr preferRelativeResize="0"/>
          <p:nvPr/>
        </p:nvPicPr>
        <p:blipFill>
          <a:blip r:embed="rId2">
            <a:alphaModFix/>
          </a:blip>
          <a:stretch>
            <a:fillRect/>
          </a:stretch>
        </p:blipFill>
        <p:spPr>
          <a:xfrm>
            <a:off x="180925" y="4824450"/>
            <a:ext cx="623427" cy="182125"/>
          </a:xfrm>
          <a:prstGeom prst="rect">
            <a:avLst/>
          </a:prstGeom>
          <a:noFill/>
          <a:ln>
            <a:noFill/>
          </a:ln>
        </p:spPr>
      </p:pic>
      <p:sp>
        <p:nvSpPr>
          <p:cNvPr id="330" name="Google Shape;330;p69"/>
          <p:cNvSpPr txBox="1">
            <a:spLocks noGrp="1"/>
          </p:cNvSpPr>
          <p:nvPr>
            <p:ph type="title"/>
          </p:nvPr>
        </p:nvSpPr>
        <p:spPr>
          <a:xfrm>
            <a:off x="609600" y="1659900"/>
            <a:ext cx="8330700" cy="14061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None/>
              <a:defRPr sz="4800">
                <a:solidFill>
                  <a:srgbClr val="FFFFFF"/>
                </a:solidFill>
              </a:defRPr>
            </a:lvl1pPr>
            <a:lvl2pPr lvl="1" rtl="0">
              <a:lnSpc>
                <a:spcPct val="115000"/>
              </a:lnSpc>
              <a:spcBef>
                <a:spcPts val="0"/>
              </a:spcBef>
              <a:spcAft>
                <a:spcPts val="0"/>
              </a:spcAft>
              <a:buNone/>
              <a:defRPr sz="4800">
                <a:solidFill>
                  <a:srgbClr val="FFFFFF"/>
                </a:solidFill>
              </a:defRPr>
            </a:lvl2pPr>
            <a:lvl3pPr lvl="2" rtl="0">
              <a:lnSpc>
                <a:spcPct val="115000"/>
              </a:lnSpc>
              <a:spcBef>
                <a:spcPts val="0"/>
              </a:spcBef>
              <a:spcAft>
                <a:spcPts val="0"/>
              </a:spcAft>
              <a:buNone/>
              <a:defRPr sz="4800">
                <a:solidFill>
                  <a:srgbClr val="FFFFFF"/>
                </a:solidFill>
              </a:defRPr>
            </a:lvl3pPr>
            <a:lvl4pPr lvl="3" rtl="0">
              <a:lnSpc>
                <a:spcPct val="115000"/>
              </a:lnSpc>
              <a:spcBef>
                <a:spcPts val="0"/>
              </a:spcBef>
              <a:spcAft>
                <a:spcPts val="0"/>
              </a:spcAft>
              <a:buNone/>
              <a:defRPr sz="4800">
                <a:solidFill>
                  <a:srgbClr val="FFFFFF"/>
                </a:solidFill>
              </a:defRPr>
            </a:lvl4pPr>
            <a:lvl5pPr lvl="4" rtl="0">
              <a:lnSpc>
                <a:spcPct val="115000"/>
              </a:lnSpc>
              <a:spcBef>
                <a:spcPts val="0"/>
              </a:spcBef>
              <a:spcAft>
                <a:spcPts val="0"/>
              </a:spcAft>
              <a:buNone/>
              <a:defRPr sz="4800">
                <a:solidFill>
                  <a:srgbClr val="FFFFFF"/>
                </a:solidFill>
              </a:defRPr>
            </a:lvl5pPr>
            <a:lvl6pPr lvl="5" rtl="0">
              <a:lnSpc>
                <a:spcPct val="115000"/>
              </a:lnSpc>
              <a:spcBef>
                <a:spcPts val="0"/>
              </a:spcBef>
              <a:spcAft>
                <a:spcPts val="0"/>
              </a:spcAft>
              <a:buNone/>
              <a:defRPr sz="4800">
                <a:solidFill>
                  <a:srgbClr val="FFFFFF"/>
                </a:solidFill>
              </a:defRPr>
            </a:lvl6pPr>
            <a:lvl7pPr lvl="6" rtl="0">
              <a:lnSpc>
                <a:spcPct val="115000"/>
              </a:lnSpc>
              <a:spcBef>
                <a:spcPts val="0"/>
              </a:spcBef>
              <a:spcAft>
                <a:spcPts val="0"/>
              </a:spcAft>
              <a:buNone/>
              <a:defRPr sz="4800">
                <a:solidFill>
                  <a:srgbClr val="FFFFFF"/>
                </a:solidFill>
              </a:defRPr>
            </a:lvl7pPr>
            <a:lvl8pPr lvl="7" rtl="0">
              <a:lnSpc>
                <a:spcPct val="115000"/>
              </a:lnSpc>
              <a:spcBef>
                <a:spcPts val="0"/>
              </a:spcBef>
              <a:spcAft>
                <a:spcPts val="0"/>
              </a:spcAft>
              <a:buNone/>
              <a:defRPr sz="4800">
                <a:solidFill>
                  <a:srgbClr val="FFFFFF"/>
                </a:solidFill>
              </a:defRPr>
            </a:lvl8pPr>
            <a:lvl9pPr lvl="8" rtl="0">
              <a:lnSpc>
                <a:spcPct val="115000"/>
              </a:lnSpc>
              <a:spcBef>
                <a:spcPts val="0"/>
              </a:spcBef>
              <a:spcAft>
                <a:spcPts val="0"/>
              </a:spcAft>
              <a:buNone/>
              <a:defRPr sz="4800">
                <a:solidFill>
                  <a:srgbClr val="FFFFFF"/>
                </a:solidFill>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Divider slide - Dark">
  <p:cSld name="BIG_NUMBER_1_1_1_1_1">
    <p:bg>
      <p:bgPr>
        <a:solidFill>
          <a:srgbClr val="78909C"/>
        </a:solidFill>
        <a:effectLst/>
      </p:bgPr>
    </p:bg>
    <p:spTree>
      <p:nvGrpSpPr>
        <p:cNvPr id="1" name="Shape 331"/>
        <p:cNvGrpSpPr/>
        <p:nvPr/>
      </p:nvGrpSpPr>
      <p:grpSpPr>
        <a:xfrm>
          <a:off x="0" y="0"/>
          <a:ext cx="0" cy="0"/>
          <a:chOff x="0" y="0"/>
          <a:chExt cx="0" cy="0"/>
        </a:xfrm>
      </p:grpSpPr>
      <p:sp>
        <p:nvSpPr>
          <p:cNvPr id="332" name="Google Shape;332;p70"/>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pic>
        <p:nvPicPr>
          <p:cNvPr id="333" name="Google Shape;333;p70"/>
          <p:cNvPicPr preferRelativeResize="0"/>
          <p:nvPr/>
        </p:nvPicPr>
        <p:blipFill>
          <a:blip r:embed="rId2">
            <a:alphaModFix/>
          </a:blip>
          <a:stretch>
            <a:fillRect/>
          </a:stretch>
        </p:blipFill>
        <p:spPr>
          <a:xfrm>
            <a:off x="180925" y="4824450"/>
            <a:ext cx="623427" cy="182125"/>
          </a:xfrm>
          <a:prstGeom prst="rect">
            <a:avLst/>
          </a:prstGeom>
          <a:noFill/>
          <a:ln>
            <a:noFill/>
          </a:ln>
        </p:spPr>
      </p:pic>
      <p:sp>
        <p:nvSpPr>
          <p:cNvPr id="334" name="Google Shape;334;p70"/>
          <p:cNvSpPr txBox="1">
            <a:spLocks noGrp="1"/>
          </p:cNvSpPr>
          <p:nvPr>
            <p:ph type="title"/>
          </p:nvPr>
        </p:nvSpPr>
        <p:spPr>
          <a:xfrm>
            <a:off x="609600" y="1659900"/>
            <a:ext cx="8330700" cy="14061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None/>
              <a:defRPr sz="4800">
                <a:solidFill>
                  <a:srgbClr val="FFFFFF"/>
                </a:solidFill>
                <a:latin typeface="Google Sans"/>
                <a:ea typeface="Google Sans"/>
                <a:cs typeface="Google Sans"/>
                <a:sym typeface="Google Sans"/>
              </a:defRPr>
            </a:lvl1pPr>
            <a:lvl2pPr lvl="1" rtl="0">
              <a:lnSpc>
                <a:spcPct val="115000"/>
              </a:lnSpc>
              <a:spcBef>
                <a:spcPts val="0"/>
              </a:spcBef>
              <a:spcAft>
                <a:spcPts val="0"/>
              </a:spcAft>
              <a:buNone/>
              <a:defRPr sz="4800">
                <a:solidFill>
                  <a:srgbClr val="FFFFFF"/>
                </a:solidFill>
              </a:defRPr>
            </a:lvl2pPr>
            <a:lvl3pPr lvl="2" rtl="0">
              <a:lnSpc>
                <a:spcPct val="115000"/>
              </a:lnSpc>
              <a:spcBef>
                <a:spcPts val="0"/>
              </a:spcBef>
              <a:spcAft>
                <a:spcPts val="0"/>
              </a:spcAft>
              <a:buNone/>
              <a:defRPr sz="4800">
                <a:solidFill>
                  <a:srgbClr val="FFFFFF"/>
                </a:solidFill>
              </a:defRPr>
            </a:lvl3pPr>
            <a:lvl4pPr lvl="3" rtl="0">
              <a:lnSpc>
                <a:spcPct val="115000"/>
              </a:lnSpc>
              <a:spcBef>
                <a:spcPts val="0"/>
              </a:spcBef>
              <a:spcAft>
                <a:spcPts val="0"/>
              </a:spcAft>
              <a:buNone/>
              <a:defRPr sz="4800">
                <a:solidFill>
                  <a:srgbClr val="FFFFFF"/>
                </a:solidFill>
              </a:defRPr>
            </a:lvl4pPr>
            <a:lvl5pPr lvl="4" rtl="0">
              <a:lnSpc>
                <a:spcPct val="115000"/>
              </a:lnSpc>
              <a:spcBef>
                <a:spcPts val="0"/>
              </a:spcBef>
              <a:spcAft>
                <a:spcPts val="0"/>
              </a:spcAft>
              <a:buNone/>
              <a:defRPr sz="4800">
                <a:solidFill>
                  <a:srgbClr val="FFFFFF"/>
                </a:solidFill>
              </a:defRPr>
            </a:lvl5pPr>
            <a:lvl6pPr lvl="5" rtl="0">
              <a:lnSpc>
                <a:spcPct val="115000"/>
              </a:lnSpc>
              <a:spcBef>
                <a:spcPts val="0"/>
              </a:spcBef>
              <a:spcAft>
                <a:spcPts val="0"/>
              </a:spcAft>
              <a:buNone/>
              <a:defRPr sz="4800">
                <a:solidFill>
                  <a:srgbClr val="FFFFFF"/>
                </a:solidFill>
              </a:defRPr>
            </a:lvl6pPr>
            <a:lvl7pPr lvl="6" rtl="0">
              <a:lnSpc>
                <a:spcPct val="115000"/>
              </a:lnSpc>
              <a:spcBef>
                <a:spcPts val="0"/>
              </a:spcBef>
              <a:spcAft>
                <a:spcPts val="0"/>
              </a:spcAft>
              <a:buNone/>
              <a:defRPr sz="4800">
                <a:solidFill>
                  <a:srgbClr val="FFFFFF"/>
                </a:solidFill>
              </a:defRPr>
            </a:lvl7pPr>
            <a:lvl8pPr lvl="7" rtl="0">
              <a:lnSpc>
                <a:spcPct val="115000"/>
              </a:lnSpc>
              <a:spcBef>
                <a:spcPts val="0"/>
              </a:spcBef>
              <a:spcAft>
                <a:spcPts val="0"/>
              </a:spcAft>
              <a:buNone/>
              <a:defRPr sz="4800">
                <a:solidFill>
                  <a:srgbClr val="FFFFFF"/>
                </a:solidFill>
              </a:defRPr>
            </a:lvl8pPr>
            <a:lvl9pPr lvl="8" rtl="0">
              <a:lnSpc>
                <a:spcPct val="115000"/>
              </a:lnSpc>
              <a:spcBef>
                <a:spcPts val="0"/>
              </a:spcBef>
              <a:spcAft>
                <a:spcPts val="0"/>
              </a:spcAft>
              <a:buNone/>
              <a:defRPr sz="4800">
                <a:solidFill>
                  <a:srgbClr val="FFFFFF"/>
                </a:solidFill>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41"/>
        <p:cNvGrpSpPr/>
        <p:nvPr/>
      </p:nvGrpSpPr>
      <p:grpSpPr>
        <a:xfrm>
          <a:off x="0" y="0"/>
          <a:ext cx="0" cy="0"/>
          <a:chOff x="0" y="0"/>
          <a:chExt cx="0" cy="0"/>
        </a:xfrm>
      </p:grpSpPr>
      <p:sp>
        <p:nvSpPr>
          <p:cNvPr id="342" name="Google Shape;342;p72"/>
          <p:cNvSpPr txBox="1">
            <a:spLocks noGrp="1"/>
          </p:cNvSpPr>
          <p:nvPr>
            <p:ph type="subTitle" idx="1"/>
          </p:nvPr>
        </p:nvSpPr>
        <p:spPr>
          <a:xfrm>
            <a:off x="685800" y="2840054"/>
            <a:ext cx="7772400" cy="784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9E9E9E"/>
              </a:buClr>
              <a:buSzPts val="2400"/>
              <a:buNone/>
              <a:defRPr sz="2400">
                <a:solidFill>
                  <a:srgbClr val="9E9E9E"/>
                </a:solidFill>
              </a:defRPr>
            </a:lvl1pPr>
            <a:lvl2pPr lvl="1"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2pPr>
            <a:lvl3pPr lvl="2"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3pPr>
            <a:lvl4pPr lvl="3"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4pPr>
            <a:lvl5pPr lvl="4"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5pPr>
            <a:lvl6pPr lvl="5"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6pPr>
            <a:lvl7pPr lvl="6"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7pPr>
            <a:lvl8pPr lvl="7" algn="ctr" rtl="0">
              <a:spcBef>
                <a:spcPts val="1200"/>
              </a:spcBef>
              <a:spcAft>
                <a:spcPts val="0"/>
              </a:spcAft>
              <a:buClr>
                <a:schemeClr val="dk2"/>
              </a:buClr>
              <a:buSzPts val="3000"/>
              <a:buFont typeface="Roboto"/>
              <a:buNone/>
              <a:defRPr sz="3000">
                <a:solidFill>
                  <a:schemeClr val="dk2"/>
                </a:solidFill>
                <a:latin typeface="Roboto"/>
                <a:ea typeface="Roboto"/>
                <a:cs typeface="Roboto"/>
                <a:sym typeface="Roboto"/>
              </a:defRPr>
            </a:lvl8pPr>
            <a:lvl9pPr lvl="8" algn="ctr" rtl="0">
              <a:spcBef>
                <a:spcPts val="1200"/>
              </a:spcBef>
              <a:spcAft>
                <a:spcPts val="1200"/>
              </a:spcAft>
              <a:buClr>
                <a:schemeClr val="dk2"/>
              </a:buClr>
              <a:buSzPts val="3000"/>
              <a:buFont typeface="Roboto"/>
              <a:buNone/>
              <a:defRPr sz="3000">
                <a:solidFill>
                  <a:schemeClr val="dk2"/>
                </a:solidFill>
                <a:latin typeface="Roboto"/>
                <a:ea typeface="Roboto"/>
                <a:cs typeface="Roboto"/>
                <a:sym typeface="Roboto"/>
              </a:defRPr>
            </a:lvl9pPr>
          </a:lstStyle>
          <a:p>
            <a:endParaRPr/>
          </a:p>
        </p:txBody>
      </p:sp>
      <p:sp>
        <p:nvSpPr>
          <p:cNvPr id="343" name="Google Shape;343;p72"/>
          <p:cNvSpPr txBox="1">
            <a:spLocks noGrp="1"/>
          </p:cNvSpPr>
          <p:nvPr>
            <p:ph type="title"/>
          </p:nvPr>
        </p:nvSpPr>
        <p:spPr>
          <a:xfrm>
            <a:off x="407875" y="599125"/>
            <a:ext cx="8340000" cy="22410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48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344" name="Google Shape;344;p72"/>
          <p:cNvPicPr preferRelativeResize="0"/>
          <p:nvPr/>
        </p:nvPicPr>
        <p:blipFill>
          <a:blip r:embed="rId2">
            <a:alphaModFix/>
          </a:blip>
          <a:stretch>
            <a:fillRect/>
          </a:stretch>
        </p:blipFill>
        <p:spPr>
          <a:xfrm>
            <a:off x="152425" y="4796218"/>
            <a:ext cx="598000" cy="229632"/>
          </a:xfrm>
          <a:prstGeom prst="rect">
            <a:avLst/>
          </a:prstGeom>
          <a:noFill/>
          <a:ln>
            <a:noFill/>
          </a:ln>
        </p:spPr>
      </p:pic>
      <p:sp>
        <p:nvSpPr>
          <p:cNvPr id="345" name="Google Shape;345;p72"/>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Title Slide With Logo">
  <p:cSld name="TITLE_1_1">
    <p:bg>
      <p:bgPr>
        <a:solidFill>
          <a:srgbClr val="FFFFFF"/>
        </a:solidFill>
        <a:effectLst/>
      </p:bgPr>
    </p:bg>
    <p:spTree>
      <p:nvGrpSpPr>
        <p:cNvPr id="1" name="Shape 346"/>
        <p:cNvGrpSpPr/>
        <p:nvPr/>
      </p:nvGrpSpPr>
      <p:grpSpPr>
        <a:xfrm>
          <a:off x="0" y="0"/>
          <a:ext cx="0" cy="0"/>
          <a:chOff x="0" y="0"/>
          <a:chExt cx="0" cy="0"/>
        </a:xfrm>
      </p:grpSpPr>
      <p:sp>
        <p:nvSpPr>
          <p:cNvPr id="347" name="Google Shape;347;p73"/>
          <p:cNvSpPr txBox="1">
            <a:spLocks noGrp="1"/>
          </p:cNvSpPr>
          <p:nvPr>
            <p:ph type="subTitle" idx="1"/>
          </p:nvPr>
        </p:nvSpPr>
        <p:spPr>
          <a:xfrm>
            <a:off x="2974025" y="2731500"/>
            <a:ext cx="58536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9E9E9E"/>
              </a:buClr>
              <a:buSzPts val="1800"/>
              <a:buNone/>
              <a:defRPr>
                <a:solidFill>
                  <a:srgbClr val="9E9E9E"/>
                </a:solidFill>
              </a:defRPr>
            </a:lvl1pPr>
            <a:lvl2pPr lvl="1" rtl="0">
              <a:lnSpc>
                <a:spcPct val="100000"/>
              </a:lnSpc>
              <a:spcBef>
                <a:spcPts val="0"/>
              </a:spcBef>
              <a:spcAft>
                <a:spcPts val="0"/>
              </a:spcAft>
              <a:buClr>
                <a:srgbClr val="434343"/>
              </a:buClr>
              <a:buSzPts val="1800"/>
              <a:buNone/>
              <a:defRPr sz="1800">
                <a:solidFill>
                  <a:srgbClr val="434343"/>
                </a:solidFill>
              </a:defRPr>
            </a:lvl2pPr>
            <a:lvl3pPr lvl="2" rtl="0">
              <a:lnSpc>
                <a:spcPct val="100000"/>
              </a:lnSpc>
              <a:spcBef>
                <a:spcPts val="0"/>
              </a:spcBef>
              <a:spcAft>
                <a:spcPts val="0"/>
              </a:spcAft>
              <a:buClr>
                <a:srgbClr val="434343"/>
              </a:buClr>
              <a:buSzPts val="1800"/>
              <a:buNone/>
              <a:defRPr sz="1800">
                <a:solidFill>
                  <a:srgbClr val="434343"/>
                </a:solidFill>
              </a:defRPr>
            </a:lvl3pPr>
            <a:lvl4pPr lvl="3" rtl="0">
              <a:lnSpc>
                <a:spcPct val="100000"/>
              </a:lnSpc>
              <a:spcBef>
                <a:spcPts val="0"/>
              </a:spcBef>
              <a:spcAft>
                <a:spcPts val="0"/>
              </a:spcAft>
              <a:buClr>
                <a:srgbClr val="434343"/>
              </a:buClr>
              <a:buSzPts val="1800"/>
              <a:buNone/>
              <a:defRPr sz="1800">
                <a:solidFill>
                  <a:srgbClr val="434343"/>
                </a:solidFill>
              </a:defRPr>
            </a:lvl4pPr>
            <a:lvl5pPr lvl="4" rtl="0">
              <a:lnSpc>
                <a:spcPct val="100000"/>
              </a:lnSpc>
              <a:spcBef>
                <a:spcPts val="0"/>
              </a:spcBef>
              <a:spcAft>
                <a:spcPts val="0"/>
              </a:spcAft>
              <a:buClr>
                <a:srgbClr val="434343"/>
              </a:buClr>
              <a:buSzPts val="1800"/>
              <a:buNone/>
              <a:defRPr sz="1800">
                <a:solidFill>
                  <a:srgbClr val="434343"/>
                </a:solidFill>
              </a:defRPr>
            </a:lvl5pPr>
            <a:lvl6pPr lvl="5" rtl="0">
              <a:lnSpc>
                <a:spcPct val="100000"/>
              </a:lnSpc>
              <a:spcBef>
                <a:spcPts val="0"/>
              </a:spcBef>
              <a:spcAft>
                <a:spcPts val="0"/>
              </a:spcAft>
              <a:buClr>
                <a:srgbClr val="434343"/>
              </a:buClr>
              <a:buSzPts val="1800"/>
              <a:buNone/>
              <a:defRPr sz="1800">
                <a:solidFill>
                  <a:srgbClr val="434343"/>
                </a:solidFill>
              </a:defRPr>
            </a:lvl6pPr>
            <a:lvl7pPr lvl="6" rtl="0">
              <a:lnSpc>
                <a:spcPct val="100000"/>
              </a:lnSpc>
              <a:spcBef>
                <a:spcPts val="0"/>
              </a:spcBef>
              <a:spcAft>
                <a:spcPts val="0"/>
              </a:spcAft>
              <a:buClr>
                <a:srgbClr val="434343"/>
              </a:buClr>
              <a:buSzPts val="1800"/>
              <a:buNone/>
              <a:defRPr sz="1800">
                <a:solidFill>
                  <a:srgbClr val="434343"/>
                </a:solidFill>
              </a:defRPr>
            </a:lvl7pPr>
            <a:lvl8pPr lvl="7" rtl="0">
              <a:lnSpc>
                <a:spcPct val="100000"/>
              </a:lnSpc>
              <a:spcBef>
                <a:spcPts val="0"/>
              </a:spcBef>
              <a:spcAft>
                <a:spcPts val="0"/>
              </a:spcAft>
              <a:buClr>
                <a:srgbClr val="434343"/>
              </a:buClr>
              <a:buSzPts val="1800"/>
              <a:buNone/>
              <a:defRPr sz="1800">
                <a:solidFill>
                  <a:srgbClr val="434343"/>
                </a:solidFill>
              </a:defRPr>
            </a:lvl8pPr>
            <a:lvl9pPr lvl="8" rtl="0">
              <a:lnSpc>
                <a:spcPct val="100000"/>
              </a:lnSpc>
              <a:spcBef>
                <a:spcPts val="0"/>
              </a:spcBef>
              <a:spcAft>
                <a:spcPts val="0"/>
              </a:spcAft>
              <a:buClr>
                <a:srgbClr val="434343"/>
              </a:buClr>
              <a:buSzPts val="1800"/>
              <a:buNone/>
              <a:defRPr sz="1800">
                <a:solidFill>
                  <a:srgbClr val="434343"/>
                </a:solidFill>
              </a:defRPr>
            </a:lvl9pPr>
          </a:lstStyle>
          <a:p>
            <a:endParaRPr/>
          </a:p>
        </p:txBody>
      </p:sp>
      <p:sp>
        <p:nvSpPr>
          <p:cNvPr id="348" name="Google Shape;348;p73"/>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sp>
        <p:nvSpPr>
          <p:cNvPr id="349" name="Google Shape;349;p73"/>
          <p:cNvSpPr txBox="1">
            <a:spLocks noGrp="1"/>
          </p:cNvSpPr>
          <p:nvPr>
            <p:ph type="title"/>
          </p:nvPr>
        </p:nvSpPr>
        <p:spPr>
          <a:xfrm>
            <a:off x="2922125" y="746100"/>
            <a:ext cx="5957400" cy="19854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600"/>
            </a:lvl1pPr>
            <a:lvl2pPr lvl="1" rtl="0">
              <a:spcBef>
                <a:spcPts val="0"/>
              </a:spcBef>
              <a:spcAft>
                <a:spcPts val="0"/>
              </a:spcAft>
              <a:buNone/>
              <a:defRPr sz="3600"/>
            </a:lvl2pPr>
            <a:lvl3pPr lvl="2" rtl="0">
              <a:spcBef>
                <a:spcPts val="0"/>
              </a:spcBef>
              <a:spcAft>
                <a:spcPts val="0"/>
              </a:spcAft>
              <a:buNone/>
              <a:defRPr sz="3600"/>
            </a:lvl3pPr>
            <a:lvl4pPr lvl="3" rtl="0">
              <a:spcBef>
                <a:spcPts val="0"/>
              </a:spcBef>
              <a:spcAft>
                <a:spcPts val="0"/>
              </a:spcAft>
              <a:buNone/>
              <a:defRPr sz="3600"/>
            </a:lvl4pPr>
            <a:lvl5pPr lvl="4" rtl="0">
              <a:spcBef>
                <a:spcPts val="0"/>
              </a:spcBef>
              <a:spcAft>
                <a:spcPts val="0"/>
              </a:spcAft>
              <a:buNone/>
              <a:defRPr sz="3600"/>
            </a:lvl5pPr>
            <a:lvl6pPr lvl="5" rtl="0">
              <a:spcBef>
                <a:spcPts val="0"/>
              </a:spcBef>
              <a:spcAft>
                <a:spcPts val="0"/>
              </a:spcAft>
              <a:buNone/>
              <a:defRPr sz="3600"/>
            </a:lvl6pPr>
            <a:lvl7pPr lvl="6" rtl="0">
              <a:spcBef>
                <a:spcPts val="0"/>
              </a:spcBef>
              <a:spcAft>
                <a:spcPts val="0"/>
              </a:spcAft>
              <a:buNone/>
              <a:defRPr sz="3600"/>
            </a:lvl7pPr>
            <a:lvl8pPr lvl="7" rtl="0">
              <a:spcBef>
                <a:spcPts val="0"/>
              </a:spcBef>
              <a:spcAft>
                <a:spcPts val="0"/>
              </a:spcAft>
              <a:buNone/>
              <a:defRPr sz="3600"/>
            </a:lvl8pPr>
            <a:lvl9pPr lvl="8" rtl="0">
              <a:spcBef>
                <a:spcPts val="0"/>
              </a:spcBef>
              <a:spcAft>
                <a:spcPts val="0"/>
              </a:spcAft>
              <a:buNone/>
              <a:defRPr sz="3600"/>
            </a:lvl9pPr>
          </a:lstStyle>
          <a:p>
            <a:endParaRPr/>
          </a:p>
        </p:txBody>
      </p:sp>
      <p:pic>
        <p:nvPicPr>
          <p:cNvPr id="350" name="Google Shape;350;p73"/>
          <p:cNvPicPr preferRelativeResize="0"/>
          <p:nvPr/>
        </p:nvPicPr>
        <p:blipFill>
          <a:blip r:embed="rId2">
            <a:alphaModFix/>
          </a:blip>
          <a:stretch>
            <a:fillRect/>
          </a:stretch>
        </p:blipFill>
        <p:spPr>
          <a:xfrm>
            <a:off x="152425" y="4796218"/>
            <a:ext cx="598000" cy="229632"/>
          </a:xfrm>
          <a:prstGeom prst="rect">
            <a:avLst/>
          </a:prstGeom>
          <a:noFill/>
          <a:ln>
            <a:noFill/>
          </a:ln>
        </p:spPr>
      </p:pic>
      <p:sp>
        <p:nvSpPr>
          <p:cNvPr id="351" name="Google Shape;351;p73"/>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pic>
        <p:nvPicPr>
          <p:cNvPr id="352" name="Google Shape;352;p73"/>
          <p:cNvPicPr preferRelativeResize="0"/>
          <p:nvPr/>
        </p:nvPicPr>
        <p:blipFill>
          <a:blip r:embed="rId3">
            <a:alphaModFix/>
          </a:blip>
          <a:stretch>
            <a:fillRect/>
          </a:stretch>
        </p:blipFill>
        <p:spPr>
          <a:xfrm>
            <a:off x="356700" y="1034488"/>
            <a:ext cx="2617326" cy="261732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itle and Body">
  <p:cSld name="CUSTOM_20">
    <p:spTree>
      <p:nvGrpSpPr>
        <p:cNvPr id="1" name="Shape 353"/>
        <p:cNvGrpSpPr/>
        <p:nvPr/>
      </p:nvGrpSpPr>
      <p:grpSpPr>
        <a:xfrm>
          <a:off x="0" y="0"/>
          <a:ext cx="0" cy="0"/>
          <a:chOff x="0" y="0"/>
          <a:chExt cx="0" cy="0"/>
        </a:xfrm>
      </p:grpSpPr>
      <p:sp>
        <p:nvSpPr>
          <p:cNvPr id="354" name="Google Shape;354;p74"/>
          <p:cNvSpPr txBox="1">
            <a:spLocks noGrp="1"/>
          </p:cNvSpPr>
          <p:nvPr>
            <p:ph type="title"/>
          </p:nvPr>
        </p:nvSpPr>
        <p:spPr>
          <a:xfrm>
            <a:off x="353575" y="2939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55" name="Google Shape;355;p74"/>
          <p:cNvSpPr txBox="1">
            <a:spLocks noGrp="1"/>
          </p:cNvSpPr>
          <p:nvPr>
            <p:ph type="body" idx="1"/>
          </p:nvPr>
        </p:nvSpPr>
        <p:spPr>
          <a:xfrm>
            <a:off x="353575" y="1060700"/>
            <a:ext cx="8443500" cy="36786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pic>
        <p:nvPicPr>
          <p:cNvPr id="356" name="Google Shape;356;p74"/>
          <p:cNvPicPr preferRelativeResize="0"/>
          <p:nvPr/>
        </p:nvPicPr>
        <p:blipFill>
          <a:blip r:embed="rId2">
            <a:alphaModFix/>
          </a:blip>
          <a:stretch>
            <a:fillRect/>
          </a:stretch>
        </p:blipFill>
        <p:spPr>
          <a:xfrm>
            <a:off x="152425" y="4796218"/>
            <a:ext cx="598000" cy="229632"/>
          </a:xfrm>
          <a:prstGeom prst="rect">
            <a:avLst/>
          </a:prstGeom>
          <a:noFill/>
          <a:ln>
            <a:noFill/>
          </a:ln>
        </p:spPr>
      </p:pic>
      <p:sp>
        <p:nvSpPr>
          <p:cNvPr id="357" name="Google Shape;357;p74"/>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Title and Body - Blue/White">
  <p:cSld name="CUSTOM_15">
    <p:spTree>
      <p:nvGrpSpPr>
        <p:cNvPr id="1" name="Shape 358"/>
        <p:cNvGrpSpPr/>
        <p:nvPr/>
      </p:nvGrpSpPr>
      <p:grpSpPr>
        <a:xfrm>
          <a:off x="0" y="0"/>
          <a:ext cx="0" cy="0"/>
          <a:chOff x="0" y="0"/>
          <a:chExt cx="0" cy="0"/>
        </a:xfrm>
      </p:grpSpPr>
      <p:sp>
        <p:nvSpPr>
          <p:cNvPr id="359" name="Google Shape;359;p75"/>
          <p:cNvSpPr/>
          <p:nvPr/>
        </p:nvSpPr>
        <p:spPr>
          <a:xfrm>
            <a:off x="0" y="-22400"/>
            <a:ext cx="9144000" cy="961500"/>
          </a:xfrm>
          <a:prstGeom prst="rect">
            <a:avLst/>
          </a:prstGeom>
          <a:solidFill>
            <a:srgbClr val="009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5"/>
          <p:cNvSpPr txBox="1">
            <a:spLocks noGrp="1"/>
          </p:cNvSpPr>
          <p:nvPr>
            <p:ph type="title"/>
          </p:nvPr>
        </p:nvSpPr>
        <p:spPr>
          <a:xfrm>
            <a:off x="437600" y="189050"/>
            <a:ext cx="7182300" cy="644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a:solidFill>
                  <a:srgbClr val="FFFFFF"/>
                </a:solidFill>
                <a:latin typeface="Roboto Light"/>
                <a:ea typeface="Roboto Light"/>
                <a:cs typeface="Roboto Light"/>
                <a:sym typeface="Roboto Light"/>
              </a:defRPr>
            </a:lvl1pPr>
            <a:lvl2pPr lvl="1" rtl="0">
              <a:spcBef>
                <a:spcPts val="0"/>
              </a:spcBef>
              <a:spcAft>
                <a:spcPts val="0"/>
              </a:spcAft>
              <a:buNone/>
              <a:defRPr>
                <a:latin typeface="Roboto Light"/>
                <a:ea typeface="Roboto Light"/>
                <a:cs typeface="Roboto Light"/>
                <a:sym typeface="Roboto Light"/>
              </a:defRPr>
            </a:lvl2pPr>
            <a:lvl3pPr lvl="2" rtl="0">
              <a:spcBef>
                <a:spcPts val="0"/>
              </a:spcBef>
              <a:spcAft>
                <a:spcPts val="0"/>
              </a:spcAft>
              <a:buNone/>
              <a:defRPr>
                <a:latin typeface="Roboto Light"/>
                <a:ea typeface="Roboto Light"/>
                <a:cs typeface="Roboto Light"/>
                <a:sym typeface="Roboto Light"/>
              </a:defRPr>
            </a:lvl3pPr>
            <a:lvl4pPr lvl="3" rtl="0">
              <a:spcBef>
                <a:spcPts val="0"/>
              </a:spcBef>
              <a:spcAft>
                <a:spcPts val="0"/>
              </a:spcAft>
              <a:buNone/>
              <a:defRPr>
                <a:latin typeface="Roboto Light"/>
                <a:ea typeface="Roboto Light"/>
                <a:cs typeface="Roboto Light"/>
                <a:sym typeface="Roboto Light"/>
              </a:defRPr>
            </a:lvl4pPr>
            <a:lvl5pPr lvl="4" rtl="0">
              <a:spcBef>
                <a:spcPts val="0"/>
              </a:spcBef>
              <a:spcAft>
                <a:spcPts val="0"/>
              </a:spcAft>
              <a:buNone/>
              <a:defRPr>
                <a:latin typeface="Roboto Light"/>
                <a:ea typeface="Roboto Light"/>
                <a:cs typeface="Roboto Light"/>
                <a:sym typeface="Roboto Light"/>
              </a:defRPr>
            </a:lvl5pPr>
            <a:lvl6pPr lvl="5" rtl="0">
              <a:spcBef>
                <a:spcPts val="0"/>
              </a:spcBef>
              <a:spcAft>
                <a:spcPts val="0"/>
              </a:spcAft>
              <a:buNone/>
              <a:defRPr>
                <a:latin typeface="Roboto Light"/>
                <a:ea typeface="Roboto Light"/>
                <a:cs typeface="Roboto Light"/>
                <a:sym typeface="Roboto Light"/>
              </a:defRPr>
            </a:lvl6pPr>
            <a:lvl7pPr lvl="6" rtl="0">
              <a:spcBef>
                <a:spcPts val="0"/>
              </a:spcBef>
              <a:spcAft>
                <a:spcPts val="0"/>
              </a:spcAft>
              <a:buNone/>
              <a:defRPr>
                <a:latin typeface="Roboto Light"/>
                <a:ea typeface="Roboto Light"/>
                <a:cs typeface="Roboto Light"/>
                <a:sym typeface="Roboto Light"/>
              </a:defRPr>
            </a:lvl7pPr>
            <a:lvl8pPr lvl="7" rtl="0">
              <a:spcBef>
                <a:spcPts val="0"/>
              </a:spcBef>
              <a:spcAft>
                <a:spcPts val="0"/>
              </a:spcAft>
              <a:buNone/>
              <a:defRPr>
                <a:latin typeface="Roboto Light"/>
                <a:ea typeface="Roboto Light"/>
                <a:cs typeface="Roboto Light"/>
                <a:sym typeface="Roboto Light"/>
              </a:defRPr>
            </a:lvl8pPr>
            <a:lvl9pPr lvl="8" rtl="0">
              <a:spcBef>
                <a:spcPts val="0"/>
              </a:spcBef>
              <a:spcAft>
                <a:spcPts val="0"/>
              </a:spcAft>
              <a:buNone/>
              <a:defRPr>
                <a:latin typeface="Roboto Light"/>
                <a:ea typeface="Roboto Light"/>
                <a:cs typeface="Roboto Light"/>
                <a:sym typeface="Roboto Light"/>
              </a:defRPr>
            </a:lvl9pPr>
          </a:lstStyle>
          <a:p>
            <a:endParaRPr/>
          </a:p>
        </p:txBody>
      </p:sp>
      <p:sp>
        <p:nvSpPr>
          <p:cNvPr id="361" name="Google Shape;361;p75"/>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999999"/>
                </a:solidFill>
                <a:latin typeface="Roboto Mono Light"/>
                <a:ea typeface="Roboto Mono Light"/>
                <a:cs typeface="Roboto Mono Light"/>
                <a:sym typeface="Roboto Mono Light"/>
              </a:rPr>
              <a:t>Confidential + Proprietary</a:t>
            </a:r>
            <a:endParaRPr sz="600">
              <a:solidFill>
                <a:srgbClr val="999999"/>
              </a:solidFill>
              <a:latin typeface="Roboto Mono Light"/>
              <a:ea typeface="Roboto Mono Light"/>
              <a:cs typeface="Roboto Mono Light"/>
              <a:sym typeface="Roboto Mono Light"/>
            </a:endParaRPr>
          </a:p>
        </p:txBody>
      </p:sp>
      <p:sp>
        <p:nvSpPr>
          <p:cNvPr id="362" name="Google Shape;362;p75"/>
          <p:cNvSpPr txBox="1">
            <a:spLocks noGrp="1"/>
          </p:cNvSpPr>
          <p:nvPr>
            <p:ph type="body" idx="1"/>
          </p:nvPr>
        </p:nvSpPr>
        <p:spPr>
          <a:xfrm>
            <a:off x="437600" y="1079350"/>
            <a:ext cx="8263500" cy="3703800"/>
          </a:xfrm>
          <a:prstGeom prst="rect">
            <a:avLst/>
          </a:prstGeom>
        </p:spPr>
        <p:txBody>
          <a:bodyPr spcFirstLastPara="1" wrap="square" lIns="91425" tIns="91425" rIns="91425" bIns="91425" anchor="t" anchorCtr="0">
            <a:noAutofit/>
          </a:bodyPr>
          <a:lstStyle>
            <a:lvl1pPr marL="457200" lvl="0" indent="-342900" rtl="0">
              <a:lnSpc>
                <a:spcPct val="115000"/>
              </a:lnSpc>
              <a:spcBef>
                <a:spcPts val="0"/>
              </a:spcBef>
              <a:spcAft>
                <a:spcPts val="0"/>
              </a:spcAft>
              <a:buSzPts val="1800"/>
              <a:buFont typeface="Roboto Light"/>
              <a:buChar char="●"/>
              <a:defRPr sz="1800">
                <a:latin typeface="Roboto Light"/>
                <a:ea typeface="Roboto Light"/>
                <a:cs typeface="Roboto Light"/>
                <a:sym typeface="Roboto Light"/>
              </a:defRPr>
            </a:lvl1pPr>
            <a:lvl2pPr marL="914400" lvl="1"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2pPr>
            <a:lvl3pPr marL="1371600" lvl="2"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3pPr>
            <a:lvl4pPr marL="1828800" lvl="3"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4pPr>
            <a:lvl5pPr marL="2286000" lvl="4"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5pPr>
            <a:lvl6pPr marL="2743200" lvl="5"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6pPr>
            <a:lvl7pPr marL="3200400" lvl="6"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7pPr>
            <a:lvl8pPr marL="3657600" lvl="7" indent="-317500" rtl="0">
              <a:lnSpc>
                <a:spcPct val="115000"/>
              </a:lnSpc>
              <a:spcBef>
                <a:spcPts val="1200"/>
              </a:spcBef>
              <a:spcAft>
                <a:spcPts val="0"/>
              </a:spcAft>
              <a:buSzPts val="1400"/>
              <a:buFont typeface="Roboto Light"/>
              <a:buChar char="○"/>
              <a:defRPr>
                <a:latin typeface="Roboto Light"/>
                <a:ea typeface="Roboto Light"/>
                <a:cs typeface="Roboto Light"/>
                <a:sym typeface="Roboto Light"/>
              </a:defRPr>
            </a:lvl8pPr>
            <a:lvl9pPr marL="4114800" lvl="8" indent="-317500" rtl="0">
              <a:lnSpc>
                <a:spcPct val="115000"/>
              </a:lnSpc>
              <a:spcBef>
                <a:spcPts val="1200"/>
              </a:spcBef>
              <a:spcAft>
                <a:spcPts val="1200"/>
              </a:spcAft>
              <a:buSzPts val="1400"/>
              <a:buFont typeface="Roboto Light"/>
              <a:buChar char="■"/>
              <a:defRPr>
                <a:latin typeface="Roboto Light"/>
                <a:ea typeface="Roboto Light"/>
                <a:cs typeface="Roboto Light"/>
                <a:sym typeface="Roboto Light"/>
              </a:defRPr>
            </a:lvl9pPr>
          </a:lstStyle>
          <a:p>
            <a:endParaRPr/>
          </a:p>
        </p:txBody>
      </p:sp>
      <p:sp>
        <p:nvSpPr>
          <p:cNvPr id="363" name="Google Shape;363;p75"/>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999999"/>
                </a:solidFill>
                <a:latin typeface="Roboto Mono Light"/>
                <a:ea typeface="Roboto Mono Light"/>
                <a:cs typeface="Roboto Mono Light"/>
                <a:sym typeface="Roboto Mono Light"/>
              </a:rPr>
              <a:t>Confidential + Proprietary</a:t>
            </a:r>
            <a:endParaRPr sz="600">
              <a:solidFill>
                <a:srgbClr val="999999"/>
              </a:solidFill>
              <a:latin typeface="Roboto Mono Light"/>
              <a:ea typeface="Roboto Mono Light"/>
              <a:cs typeface="Roboto Mono Light"/>
              <a:sym typeface="Roboto Mono Light"/>
            </a:endParaRPr>
          </a:p>
        </p:txBody>
      </p:sp>
      <p:pic>
        <p:nvPicPr>
          <p:cNvPr id="364" name="Google Shape;364;p75"/>
          <p:cNvPicPr preferRelativeResize="0"/>
          <p:nvPr/>
        </p:nvPicPr>
        <p:blipFill>
          <a:blip r:embed="rId2">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Title and Body - White/Blue">
  <p:cSld name="TITLE_1_2">
    <p:bg>
      <p:bgPr>
        <a:solidFill>
          <a:srgbClr val="1E88E5"/>
        </a:solidFill>
        <a:effectLst/>
      </p:bgPr>
    </p:bg>
    <p:spTree>
      <p:nvGrpSpPr>
        <p:cNvPr id="1" name="Shape 365"/>
        <p:cNvGrpSpPr/>
        <p:nvPr/>
      </p:nvGrpSpPr>
      <p:grpSpPr>
        <a:xfrm>
          <a:off x="0" y="0"/>
          <a:ext cx="0" cy="0"/>
          <a:chOff x="0" y="0"/>
          <a:chExt cx="0" cy="0"/>
        </a:xfrm>
      </p:grpSpPr>
      <p:sp>
        <p:nvSpPr>
          <p:cNvPr id="366" name="Google Shape;366;p76"/>
          <p:cNvSpPr/>
          <p:nvPr/>
        </p:nvSpPr>
        <p:spPr>
          <a:xfrm>
            <a:off x="-30575" y="-20400"/>
            <a:ext cx="9174600" cy="978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76"/>
          <p:cNvSpPr/>
          <p:nvPr/>
        </p:nvSpPr>
        <p:spPr>
          <a:xfrm>
            <a:off x="-15825" y="949575"/>
            <a:ext cx="9174600" cy="4194000"/>
          </a:xfrm>
          <a:prstGeom prst="rect">
            <a:avLst/>
          </a:prstGeom>
          <a:solidFill>
            <a:srgbClr val="009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76"/>
          <p:cNvSpPr txBox="1">
            <a:spLocks noGrp="1"/>
          </p:cNvSpPr>
          <p:nvPr>
            <p:ph type="title"/>
          </p:nvPr>
        </p:nvSpPr>
        <p:spPr>
          <a:xfrm>
            <a:off x="437600" y="178375"/>
            <a:ext cx="7585200" cy="712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a:latin typeface="Roboto Light"/>
                <a:ea typeface="Roboto Light"/>
                <a:cs typeface="Roboto Light"/>
                <a:sym typeface="Roboto Light"/>
              </a:defRPr>
            </a:lvl1pPr>
            <a:lvl2pPr lvl="1" rtl="0">
              <a:spcBef>
                <a:spcPts val="0"/>
              </a:spcBef>
              <a:spcAft>
                <a:spcPts val="0"/>
              </a:spcAft>
              <a:buNone/>
              <a:defRPr>
                <a:latin typeface="Roboto Light"/>
                <a:ea typeface="Roboto Light"/>
                <a:cs typeface="Roboto Light"/>
                <a:sym typeface="Roboto Light"/>
              </a:defRPr>
            </a:lvl2pPr>
            <a:lvl3pPr lvl="2" rtl="0">
              <a:spcBef>
                <a:spcPts val="0"/>
              </a:spcBef>
              <a:spcAft>
                <a:spcPts val="0"/>
              </a:spcAft>
              <a:buNone/>
              <a:defRPr>
                <a:latin typeface="Roboto Light"/>
                <a:ea typeface="Roboto Light"/>
                <a:cs typeface="Roboto Light"/>
                <a:sym typeface="Roboto Light"/>
              </a:defRPr>
            </a:lvl3pPr>
            <a:lvl4pPr lvl="3" rtl="0">
              <a:spcBef>
                <a:spcPts val="0"/>
              </a:spcBef>
              <a:spcAft>
                <a:spcPts val="0"/>
              </a:spcAft>
              <a:buNone/>
              <a:defRPr>
                <a:latin typeface="Roboto Light"/>
                <a:ea typeface="Roboto Light"/>
                <a:cs typeface="Roboto Light"/>
                <a:sym typeface="Roboto Light"/>
              </a:defRPr>
            </a:lvl4pPr>
            <a:lvl5pPr lvl="4" rtl="0">
              <a:spcBef>
                <a:spcPts val="0"/>
              </a:spcBef>
              <a:spcAft>
                <a:spcPts val="0"/>
              </a:spcAft>
              <a:buNone/>
              <a:defRPr>
                <a:latin typeface="Roboto Light"/>
                <a:ea typeface="Roboto Light"/>
                <a:cs typeface="Roboto Light"/>
                <a:sym typeface="Roboto Light"/>
              </a:defRPr>
            </a:lvl5pPr>
            <a:lvl6pPr lvl="5" rtl="0">
              <a:spcBef>
                <a:spcPts val="0"/>
              </a:spcBef>
              <a:spcAft>
                <a:spcPts val="0"/>
              </a:spcAft>
              <a:buNone/>
              <a:defRPr>
                <a:latin typeface="Roboto Light"/>
                <a:ea typeface="Roboto Light"/>
                <a:cs typeface="Roboto Light"/>
                <a:sym typeface="Roboto Light"/>
              </a:defRPr>
            </a:lvl6pPr>
            <a:lvl7pPr lvl="6" rtl="0">
              <a:spcBef>
                <a:spcPts val="0"/>
              </a:spcBef>
              <a:spcAft>
                <a:spcPts val="0"/>
              </a:spcAft>
              <a:buNone/>
              <a:defRPr>
                <a:latin typeface="Roboto Light"/>
                <a:ea typeface="Roboto Light"/>
                <a:cs typeface="Roboto Light"/>
                <a:sym typeface="Roboto Light"/>
              </a:defRPr>
            </a:lvl7pPr>
            <a:lvl8pPr lvl="7" rtl="0">
              <a:spcBef>
                <a:spcPts val="0"/>
              </a:spcBef>
              <a:spcAft>
                <a:spcPts val="0"/>
              </a:spcAft>
              <a:buNone/>
              <a:defRPr>
                <a:latin typeface="Roboto Light"/>
                <a:ea typeface="Roboto Light"/>
                <a:cs typeface="Roboto Light"/>
                <a:sym typeface="Roboto Light"/>
              </a:defRPr>
            </a:lvl8pPr>
            <a:lvl9pPr lvl="8" rtl="0">
              <a:spcBef>
                <a:spcPts val="0"/>
              </a:spcBef>
              <a:spcAft>
                <a:spcPts val="0"/>
              </a:spcAft>
              <a:buNone/>
              <a:defRPr>
                <a:latin typeface="Roboto Light"/>
                <a:ea typeface="Roboto Light"/>
                <a:cs typeface="Roboto Light"/>
                <a:sym typeface="Roboto Light"/>
              </a:defRPr>
            </a:lvl9pPr>
          </a:lstStyle>
          <a:p>
            <a:endParaRPr/>
          </a:p>
        </p:txBody>
      </p:sp>
      <p:sp>
        <p:nvSpPr>
          <p:cNvPr id="369" name="Google Shape;369;p76"/>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sp>
        <p:nvSpPr>
          <p:cNvPr id="370" name="Google Shape;370;p76"/>
          <p:cNvSpPr txBox="1">
            <a:spLocks noGrp="1"/>
          </p:cNvSpPr>
          <p:nvPr>
            <p:ph type="body" idx="1"/>
          </p:nvPr>
        </p:nvSpPr>
        <p:spPr>
          <a:xfrm>
            <a:off x="437600" y="1231750"/>
            <a:ext cx="8263500" cy="3703800"/>
          </a:xfrm>
          <a:prstGeom prst="rect">
            <a:avLst/>
          </a:prstGeom>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rtl="0">
              <a:lnSpc>
                <a:spcPct val="115000"/>
              </a:lnSpc>
              <a:spcBef>
                <a:spcPts val="12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rtl="0">
              <a:lnSpc>
                <a:spcPct val="115000"/>
              </a:lnSpc>
              <a:spcBef>
                <a:spcPts val="1200"/>
              </a:spcBef>
              <a:spcAft>
                <a:spcPts val="12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All Blue Background" type="tx">
  <p:cSld name="TITLE_AND_BODY">
    <p:bg>
      <p:bgPr>
        <a:solidFill>
          <a:srgbClr val="1E88E5"/>
        </a:solidFill>
        <a:effectLst/>
      </p:bgPr>
    </p:bg>
    <p:spTree>
      <p:nvGrpSpPr>
        <p:cNvPr id="1" name="Shape 371"/>
        <p:cNvGrpSpPr/>
        <p:nvPr/>
      </p:nvGrpSpPr>
      <p:grpSpPr>
        <a:xfrm>
          <a:off x="0" y="0"/>
          <a:ext cx="0" cy="0"/>
          <a:chOff x="0" y="0"/>
          <a:chExt cx="0" cy="0"/>
        </a:xfrm>
      </p:grpSpPr>
      <p:sp>
        <p:nvSpPr>
          <p:cNvPr id="372" name="Google Shape;372;p77"/>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73"/>
        <p:cNvGrpSpPr/>
        <p:nvPr/>
      </p:nvGrpSpPr>
      <p:grpSpPr>
        <a:xfrm>
          <a:off x="0" y="0"/>
          <a:ext cx="0" cy="0"/>
          <a:chOff x="0" y="0"/>
          <a:chExt cx="0" cy="0"/>
        </a:xfrm>
      </p:grpSpPr>
      <p:sp>
        <p:nvSpPr>
          <p:cNvPr id="374" name="Google Shape;374;p78"/>
          <p:cNvSpPr txBox="1">
            <a:spLocks noGrp="1"/>
          </p:cNvSpPr>
          <p:nvPr>
            <p:ph type="body" idx="1"/>
          </p:nvPr>
        </p:nvSpPr>
        <p:spPr>
          <a:xfrm>
            <a:off x="457200" y="1200150"/>
            <a:ext cx="3994500" cy="3725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sp>
        <p:nvSpPr>
          <p:cNvPr id="375" name="Google Shape;375;p78"/>
          <p:cNvSpPr txBox="1">
            <a:spLocks noGrp="1"/>
          </p:cNvSpPr>
          <p:nvPr>
            <p:ph type="body" idx="2"/>
          </p:nvPr>
        </p:nvSpPr>
        <p:spPr>
          <a:xfrm>
            <a:off x="4692274" y="1200150"/>
            <a:ext cx="3994500" cy="3725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sp>
        <p:nvSpPr>
          <p:cNvPr id="376" name="Google Shape;376;p78"/>
          <p:cNvSpPr txBox="1">
            <a:spLocks noGrp="1"/>
          </p:cNvSpPr>
          <p:nvPr>
            <p:ph type="title"/>
          </p:nvPr>
        </p:nvSpPr>
        <p:spPr>
          <a:xfrm>
            <a:off x="470275" y="203475"/>
            <a:ext cx="8216400" cy="870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377" name="Google Shape;377;p78"/>
          <p:cNvPicPr preferRelativeResize="0"/>
          <p:nvPr/>
        </p:nvPicPr>
        <p:blipFill>
          <a:blip r:embed="rId2">
            <a:alphaModFix/>
          </a:blip>
          <a:stretch>
            <a:fillRect/>
          </a:stretch>
        </p:blipFill>
        <p:spPr>
          <a:xfrm>
            <a:off x="152425" y="4796218"/>
            <a:ext cx="598000" cy="229632"/>
          </a:xfrm>
          <a:prstGeom prst="rect">
            <a:avLst/>
          </a:prstGeom>
          <a:noFill/>
          <a:ln>
            <a:noFill/>
          </a:ln>
        </p:spPr>
      </p:pic>
      <p:sp>
        <p:nvSpPr>
          <p:cNvPr id="378" name="Google Shape;378;p78"/>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79"/>
        <p:cNvGrpSpPr/>
        <p:nvPr/>
      </p:nvGrpSpPr>
      <p:grpSpPr>
        <a:xfrm>
          <a:off x="0" y="0"/>
          <a:ext cx="0" cy="0"/>
          <a:chOff x="0" y="0"/>
          <a:chExt cx="0" cy="0"/>
        </a:xfrm>
      </p:grpSpPr>
      <p:sp>
        <p:nvSpPr>
          <p:cNvPr id="380" name="Google Shape;380;p79"/>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999999"/>
                </a:solidFill>
                <a:latin typeface="Roboto Mono Light"/>
                <a:ea typeface="Roboto Mono Light"/>
                <a:cs typeface="Roboto Mono Light"/>
                <a:sym typeface="Roboto Mono Light"/>
              </a:rPr>
              <a:t>Confidential + Proprietary</a:t>
            </a:r>
            <a:endParaRPr sz="600">
              <a:solidFill>
                <a:srgbClr val="999999"/>
              </a:solidFill>
              <a:latin typeface="Roboto Mono Light"/>
              <a:ea typeface="Roboto Mono Light"/>
              <a:cs typeface="Roboto Mono Light"/>
              <a:sym typeface="Roboto Mono Light"/>
            </a:endParaRPr>
          </a:p>
        </p:txBody>
      </p:sp>
      <p:sp>
        <p:nvSpPr>
          <p:cNvPr id="381" name="Google Shape;381;p79"/>
          <p:cNvSpPr txBox="1">
            <a:spLocks noGrp="1"/>
          </p:cNvSpPr>
          <p:nvPr>
            <p:ph type="title"/>
          </p:nvPr>
        </p:nvSpPr>
        <p:spPr>
          <a:xfrm>
            <a:off x="470275" y="203475"/>
            <a:ext cx="8216400" cy="870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382" name="Google Shape;382;p79"/>
          <p:cNvPicPr preferRelativeResize="0"/>
          <p:nvPr/>
        </p:nvPicPr>
        <p:blipFill>
          <a:blip r:embed="rId2">
            <a:alphaModFix/>
          </a:blip>
          <a:stretch>
            <a:fillRect/>
          </a:stretch>
        </p:blipFill>
        <p:spPr>
          <a:xfrm>
            <a:off x="152425" y="4796218"/>
            <a:ext cx="598000" cy="229632"/>
          </a:xfrm>
          <a:prstGeom prst="rect">
            <a:avLst/>
          </a:prstGeom>
          <a:noFill/>
          <a:ln>
            <a:noFill/>
          </a:ln>
        </p:spPr>
      </p:pic>
      <p:sp>
        <p:nvSpPr>
          <p:cNvPr id="383" name="Google Shape;383;p79"/>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matchingName="Desktop Screenshot">
  <p:cSld name="Sample Light Slide_1_1_2_1">
    <p:bg>
      <p:bgPr>
        <a:solidFill>
          <a:srgbClr val="F6F9F8"/>
        </a:solidFill>
        <a:effectLst/>
      </p:bgPr>
    </p:bg>
    <p:spTree>
      <p:nvGrpSpPr>
        <p:cNvPr id="1" name="Shape 384"/>
        <p:cNvGrpSpPr/>
        <p:nvPr/>
      </p:nvGrpSpPr>
      <p:grpSpPr>
        <a:xfrm>
          <a:off x="0" y="0"/>
          <a:ext cx="0" cy="0"/>
          <a:chOff x="0" y="0"/>
          <a:chExt cx="0" cy="0"/>
        </a:xfrm>
      </p:grpSpPr>
      <p:sp>
        <p:nvSpPr>
          <p:cNvPr id="385" name="Google Shape;385;p80"/>
          <p:cNvSpPr/>
          <p:nvPr/>
        </p:nvSpPr>
        <p:spPr>
          <a:xfrm>
            <a:off x="4561022" y="-8475"/>
            <a:ext cx="4620300" cy="5151900"/>
          </a:xfrm>
          <a:prstGeom prst="rect">
            <a:avLst/>
          </a:prstGeom>
          <a:solidFill>
            <a:srgbClr val="1E88E5"/>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latin typeface="Roboto"/>
              <a:ea typeface="Roboto"/>
              <a:cs typeface="Roboto"/>
              <a:sym typeface="Roboto"/>
            </a:endParaRPr>
          </a:p>
        </p:txBody>
      </p:sp>
      <p:pic>
        <p:nvPicPr>
          <p:cNvPr id="386" name="Google Shape;386;p80" descr="Displaying laptop.png"/>
          <p:cNvPicPr preferRelativeResize="0"/>
          <p:nvPr/>
        </p:nvPicPr>
        <p:blipFill rotWithShape="1">
          <a:blip r:embed="rId2">
            <a:alphaModFix/>
          </a:blip>
          <a:srcRect r="35843"/>
          <a:stretch/>
        </p:blipFill>
        <p:spPr>
          <a:xfrm>
            <a:off x="4688184" y="674944"/>
            <a:ext cx="4493213" cy="3793612"/>
          </a:xfrm>
          <a:prstGeom prst="rect">
            <a:avLst/>
          </a:prstGeom>
          <a:noFill/>
          <a:ln>
            <a:noFill/>
          </a:ln>
        </p:spPr>
      </p:pic>
      <p:sp>
        <p:nvSpPr>
          <p:cNvPr id="387" name="Google Shape;387;p80"/>
          <p:cNvSpPr/>
          <p:nvPr/>
        </p:nvSpPr>
        <p:spPr>
          <a:xfrm flipH="1">
            <a:off x="28" y="0"/>
            <a:ext cx="4572000" cy="5143500"/>
          </a:xfrm>
          <a:prstGeom prst="rect">
            <a:avLst/>
          </a:prstGeom>
          <a:solidFill>
            <a:srgbClr val="FFFFFF"/>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88" name="Google Shape;388;p80"/>
          <p:cNvSpPr txBox="1">
            <a:spLocks noGrp="1"/>
          </p:cNvSpPr>
          <p:nvPr>
            <p:ph type="title"/>
          </p:nvPr>
        </p:nvSpPr>
        <p:spPr>
          <a:xfrm>
            <a:off x="311700" y="272100"/>
            <a:ext cx="4301400" cy="98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2500">
                <a:solidFill>
                  <a:srgbClr val="1976D2"/>
                </a:solidFill>
              </a:defRPr>
            </a:lvl1pPr>
            <a:lvl2pPr lvl="1" rtl="0">
              <a:spcBef>
                <a:spcPts val="0"/>
              </a:spcBef>
              <a:spcAft>
                <a:spcPts val="0"/>
              </a:spcAft>
              <a:buNone/>
              <a:defRPr>
                <a:solidFill>
                  <a:srgbClr val="1976D2"/>
                </a:solidFill>
              </a:defRPr>
            </a:lvl2pPr>
            <a:lvl3pPr lvl="2" rtl="0">
              <a:spcBef>
                <a:spcPts val="0"/>
              </a:spcBef>
              <a:spcAft>
                <a:spcPts val="0"/>
              </a:spcAft>
              <a:buNone/>
              <a:defRPr>
                <a:solidFill>
                  <a:srgbClr val="1976D2"/>
                </a:solidFill>
              </a:defRPr>
            </a:lvl3pPr>
            <a:lvl4pPr lvl="3" rtl="0">
              <a:spcBef>
                <a:spcPts val="0"/>
              </a:spcBef>
              <a:spcAft>
                <a:spcPts val="0"/>
              </a:spcAft>
              <a:buNone/>
              <a:defRPr>
                <a:solidFill>
                  <a:srgbClr val="1976D2"/>
                </a:solidFill>
              </a:defRPr>
            </a:lvl4pPr>
            <a:lvl5pPr lvl="4" rtl="0">
              <a:spcBef>
                <a:spcPts val="0"/>
              </a:spcBef>
              <a:spcAft>
                <a:spcPts val="0"/>
              </a:spcAft>
              <a:buNone/>
              <a:defRPr>
                <a:solidFill>
                  <a:srgbClr val="1976D2"/>
                </a:solidFill>
              </a:defRPr>
            </a:lvl5pPr>
            <a:lvl6pPr lvl="5" rtl="0">
              <a:spcBef>
                <a:spcPts val="0"/>
              </a:spcBef>
              <a:spcAft>
                <a:spcPts val="0"/>
              </a:spcAft>
              <a:buNone/>
              <a:defRPr>
                <a:solidFill>
                  <a:srgbClr val="1976D2"/>
                </a:solidFill>
              </a:defRPr>
            </a:lvl6pPr>
            <a:lvl7pPr lvl="6" rtl="0">
              <a:spcBef>
                <a:spcPts val="0"/>
              </a:spcBef>
              <a:spcAft>
                <a:spcPts val="0"/>
              </a:spcAft>
              <a:buNone/>
              <a:defRPr>
                <a:solidFill>
                  <a:srgbClr val="1976D2"/>
                </a:solidFill>
              </a:defRPr>
            </a:lvl7pPr>
            <a:lvl8pPr lvl="7" rtl="0">
              <a:spcBef>
                <a:spcPts val="0"/>
              </a:spcBef>
              <a:spcAft>
                <a:spcPts val="0"/>
              </a:spcAft>
              <a:buNone/>
              <a:defRPr>
                <a:solidFill>
                  <a:srgbClr val="1976D2"/>
                </a:solidFill>
              </a:defRPr>
            </a:lvl8pPr>
            <a:lvl9pPr lvl="8" rtl="0">
              <a:spcBef>
                <a:spcPts val="0"/>
              </a:spcBef>
              <a:spcAft>
                <a:spcPts val="0"/>
              </a:spcAft>
              <a:buNone/>
              <a:defRPr>
                <a:solidFill>
                  <a:srgbClr val="1976D2"/>
                </a:solidFill>
              </a:defRPr>
            </a:lvl9pPr>
          </a:lstStyle>
          <a:p>
            <a:endParaRPr/>
          </a:p>
        </p:txBody>
      </p:sp>
      <p:sp>
        <p:nvSpPr>
          <p:cNvPr id="389" name="Google Shape;389;p80"/>
          <p:cNvSpPr/>
          <p:nvPr/>
        </p:nvSpPr>
        <p:spPr>
          <a:xfrm>
            <a:off x="5578350" y="864731"/>
            <a:ext cx="3603000" cy="3111300"/>
          </a:xfrm>
          <a:prstGeom prst="rect">
            <a:avLst/>
          </a:prstGeom>
          <a:solidFill>
            <a:srgbClr val="EEEEEE"/>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90" name="Google Shape;390;p80"/>
          <p:cNvSpPr txBox="1">
            <a:spLocks noGrp="1"/>
          </p:cNvSpPr>
          <p:nvPr>
            <p:ph type="body" idx="1"/>
          </p:nvPr>
        </p:nvSpPr>
        <p:spPr>
          <a:xfrm>
            <a:off x="283125" y="1220596"/>
            <a:ext cx="4781400" cy="3369000"/>
          </a:xfrm>
          <a:prstGeom prst="rect">
            <a:avLst/>
          </a:prstGeom>
        </p:spPr>
        <p:txBody>
          <a:bodyPr spcFirstLastPara="1" wrap="square" lIns="91425" tIns="91425" rIns="91425" bIns="91425" anchor="t" anchorCtr="0">
            <a:noAutofit/>
          </a:bodyPr>
          <a:lstStyle>
            <a:lvl1pPr marL="457200" lvl="0" indent="-323850" rtl="0">
              <a:lnSpc>
                <a:spcPct val="120000"/>
              </a:lnSpc>
              <a:spcBef>
                <a:spcPts val="0"/>
              </a:spcBef>
              <a:spcAft>
                <a:spcPts val="0"/>
              </a:spcAft>
              <a:buClr>
                <a:srgbClr val="1976D2"/>
              </a:buClr>
              <a:buSzPts val="1500"/>
              <a:buFont typeface="Roboto"/>
              <a:buChar char="●"/>
              <a:defRPr sz="1500">
                <a:solidFill>
                  <a:srgbClr val="1976D2"/>
                </a:solidFill>
                <a:latin typeface="Roboto"/>
                <a:ea typeface="Roboto"/>
                <a:cs typeface="Roboto"/>
                <a:sym typeface="Roboto"/>
              </a:defRPr>
            </a:lvl1pPr>
            <a:lvl2pPr marL="914400" lvl="1"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2pPr>
            <a:lvl3pPr marL="1371600" lvl="2"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3pPr>
            <a:lvl4pPr marL="1828800" lvl="3"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4pPr>
            <a:lvl5pPr marL="2286000" lvl="4"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5pPr>
            <a:lvl6pPr marL="2743200" lvl="5"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6pPr>
            <a:lvl7pPr marL="3200400" lvl="6"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7pPr>
            <a:lvl8pPr marL="3657600" lvl="7" indent="-323850" rtl="0">
              <a:lnSpc>
                <a:spcPct val="120000"/>
              </a:lnSpc>
              <a:spcBef>
                <a:spcPts val="800"/>
              </a:spcBef>
              <a:spcAft>
                <a:spcPts val="0"/>
              </a:spcAft>
              <a:buClr>
                <a:srgbClr val="1976D2"/>
              </a:buClr>
              <a:buSzPts val="1500"/>
              <a:buFont typeface="Roboto"/>
              <a:buChar char="○"/>
              <a:defRPr sz="1500">
                <a:solidFill>
                  <a:srgbClr val="1976D2"/>
                </a:solidFill>
                <a:latin typeface="Roboto"/>
                <a:ea typeface="Roboto"/>
                <a:cs typeface="Roboto"/>
                <a:sym typeface="Roboto"/>
              </a:defRPr>
            </a:lvl8pPr>
            <a:lvl9pPr marL="4114800" lvl="8" indent="-323850" rtl="0">
              <a:lnSpc>
                <a:spcPct val="120000"/>
              </a:lnSpc>
              <a:spcBef>
                <a:spcPts val="800"/>
              </a:spcBef>
              <a:spcAft>
                <a:spcPts val="800"/>
              </a:spcAft>
              <a:buClr>
                <a:srgbClr val="1976D2"/>
              </a:buClr>
              <a:buSzPts val="1500"/>
              <a:buFont typeface="Roboto"/>
              <a:buChar char="■"/>
              <a:defRPr sz="1500">
                <a:solidFill>
                  <a:srgbClr val="1976D2"/>
                </a:solidFill>
                <a:latin typeface="Roboto"/>
                <a:ea typeface="Roboto"/>
                <a:cs typeface="Roboto"/>
                <a:sym typeface="Roboto"/>
              </a:defRPr>
            </a:lvl9pPr>
          </a:lstStyle>
          <a:p>
            <a:endParaRPr/>
          </a:p>
        </p:txBody>
      </p:sp>
      <p:sp>
        <p:nvSpPr>
          <p:cNvPr id="391" name="Google Shape;391;p80"/>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pic>
        <p:nvPicPr>
          <p:cNvPr id="392" name="Google Shape;392;p80"/>
          <p:cNvPicPr preferRelativeResize="0"/>
          <p:nvPr/>
        </p:nvPicPr>
        <p:blipFill>
          <a:blip r:embed="rId3">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Display - Blue/White">
  <p:cSld name="CUSTOM_18">
    <p:spTree>
      <p:nvGrpSpPr>
        <p:cNvPr id="1" name="Shape 393"/>
        <p:cNvGrpSpPr/>
        <p:nvPr/>
      </p:nvGrpSpPr>
      <p:grpSpPr>
        <a:xfrm>
          <a:off x="0" y="0"/>
          <a:ext cx="0" cy="0"/>
          <a:chOff x="0" y="0"/>
          <a:chExt cx="0" cy="0"/>
        </a:xfrm>
      </p:grpSpPr>
      <p:sp>
        <p:nvSpPr>
          <p:cNvPr id="394" name="Google Shape;394;p81"/>
          <p:cNvSpPr/>
          <p:nvPr/>
        </p:nvSpPr>
        <p:spPr>
          <a:xfrm>
            <a:off x="0" y="0"/>
            <a:ext cx="3042000" cy="5143500"/>
          </a:xfrm>
          <a:prstGeom prst="rect">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1"/>
          <p:cNvSpPr txBox="1">
            <a:spLocks noGrp="1"/>
          </p:cNvSpPr>
          <p:nvPr>
            <p:ph type="title"/>
          </p:nvPr>
        </p:nvSpPr>
        <p:spPr>
          <a:xfrm>
            <a:off x="269375" y="446175"/>
            <a:ext cx="2357100" cy="715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rgbClr val="FFFFFF"/>
                </a:solidFill>
                <a:latin typeface="Roboto Medium"/>
                <a:ea typeface="Roboto Medium"/>
                <a:cs typeface="Roboto Medium"/>
                <a:sym typeface="Roboto Medium"/>
              </a:defRPr>
            </a:lvl1pPr>
            <a:lvl2pPr lvl="1" rtl="0">
              <a:spcBef>
                <a:spcPts val="0"/>
              </a:spcBef>
              <a:spcAft>
                <a:spcPts val="0"/>
              </a:spcAft>
              <a:buNone/>
              <a:defRPr sz="1800">
                <a:latin typeface="Roboto Medium"/>
                <a:ea typeface="Roboto Medium"/>
                <a:cs typeface="Roboto Medium"/>
                <a:sym typeface="Roboto Medium"/>
              </a:defRPr>
            </a:lvl2pPr>
            <a:lvl3pPr lvl="2" rtl="0">
              <a:spcBef>
                <a:spcPts val="0"/>
              </a:spcBef>
              <a:spcAft>
                <a:spcPts val="0"/>
              </a:spcAft>
              <a:buNone/>
              <a:defRPr sz="1800">
                <a:latin typeface="Roboto Medium"/>
                <a:ea typeface="Roboto Medium"/>
                <a:cs typeface="Roboto Medium"/>
                <a:sym typeface="Roboto Medium"/>
              </a:defRPr>
            </a:lvl3pPr>
            <a:lvl4pPr lvl="3" rtl="0">
              <a:spcBef>
                <a:spcPts val="0"/>
              </a:spcBef>
              <a:spcAft>
                <a:spcPts val="0"/>
              </a:spcAft>
              <a:buNone/>
              <a:defRPr sz="1800">
                <a:latin typeface="Roboto Medium"/>
                <a:ea typeface="Roboto Medium"/>
                <a:cs typeface="Roboto Medium"/>
                <a:sym typeface="Roboto Medium"/>
              </a:defRPr>
            </a:lvl4pPr>
            <a:lvl5pPr lvl="4" rtl="0">
              <a:spcBef>
                <a:spcPts val="0"/>
              </a:spcBef>
              <a:spcAft>
                <a:spcPts val="0"/>
              </a:spcAft>
              <a:buNone/>
              <a:defRPr sz="1800">
                <a:latin typeface="Roboto Medium"/>
                <a:ea typeface="Roboto Medium"/>
                <a:cs typeface="Roboto Medium"/>
                <a:sym typeface="Roboto Medium"/>
              </a:defRPr>
            </a:lvl5pPr>
            <a:lvl6pPr lvl="5" rtl="0">
              <a:spcBef>
                <a:spcPts val="0"/>
              </a:spcBef>
              <a:spcAft>
                <a:spcPts val="0"/>
              </a:spcAft>
              <a:buNone/>
              <a:defRPr sz="1800">
                <a:latin typeface="Roboto Medium"/>
                <a:ea typeface="Roboto Medium"/>
                <a:cs typeface="Roboto Medium"/>
                <a:sym typeface="Roboto Medium"/>
              </a:defRPr>
            </a:lvl6pPr>
            <a:lvl7pPr lvl="6" rtl="0">
              <a:spcBef>
                <a:spcPts val="0"/>
              </a:spcBef>
              <a:spcAft>
                <a:spcPts val="0"/>
              </a:spcAft>
              <a:buNone/>
              <a:defRPr sz="1800">
                <a:latin typeface="Roboto Medium"/>
                <a:ea typeface="Roboto Medium"/>
                <a:cs typeface="Roboto Medium"/>
                <a:sym typeface="Roboto Medium"/>
              </a:defRPr>
            </a:lvl7pPr>
            <a:lvl8pPr lvl="7" rtl="0">
              <a:spcBef>
                <a:spcPts val="0"/>
              </a:spcBef>
              <a:spcAft>
                <a:spcPts val="0"/>
              </a:spcAft>
              <a:buNone/>
              <a:defRPr sz="1800">
                <a:latin typeface="Roboto Medium"/>
                <a:ea typeface="Roboto Medium"/>
                <a:cs typeface="Roboto Medium"/>
                <a:sym typeface="Roboto Medium"/>
              </a:defRPr>
            </a:lvl8pPr>
            <a:lvl9pPr lvl="8" rtl="0">
              <a:spcBef>
                <a:spcPts val="0"/>
              </a:spcBef>
              <a:spcAft>
                <a:spcPts val="0"/>
              </a:spcAft>
              <a:buNone/>
              <a:defRPr sz="1800">
                <a:latin typeface="Roboto Medium"/>
                <a:ea typeface="Roboto Medium"/>
                <a:cs typeface="Roboto Medium"/>
                <a:sym typeface="Roboto Medium"/>
              </a:defRPr>
            </a:lvl9pPr>
          </a:lstStyle>
          <a:p>
            <a:endParaRPr/>
          </a:p>
        </p:txBody>
      </p:sp>
      <p:sp>
        <p:nvSpPr>
          <p:cNvPr id="396" name="Google Shape;396;p81"/>
          <p:cNvSpPr txBox="1">
            <a:spLocks noGrp="1"/>
          </p:cNvSpPr>
          <p:nvPr>
            <p:ph type="subTitle" idx="1"/>
          </p:nvPr>
        </p:nvSpPr>
        <p:spPr>
          <a:xfrm>
            <a:off x="269375" y="1271150"/>
            <a:ext cx="1995000" cy="28875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defRPr>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a:endParaRPr/>
          </a:p>
        </p:txBody>
      </p:sp>
      <p:sp>
        <p:nvSpPr>
          <p:cNvPr id="397" name="Google Shape;397;p81"/>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Display - White/Gray">
  <p:cSld name="CUSTOM_19">
    <p:spTree>
      <p:nvGrpSpPr>
        <p:cNvPr id="1" name="Shape 398"/>
        <p:cNvGrpSpPr/>
        <p:nvPr/>
      </p:nvGrpSpPr>
      <p:grpSpPr>
        <a:xfrm>
          <a:off x="0" y="0"/>
          <a:ext cx="0" cy="0"/>
          <a:chOff x="0" y="0"/>
          <a:chExt cx="0" cy="0"/>
        </a:xfrm>
      </p:grpSpPr>
      <p:sp>
        <p:nvSpPr>
          <p:cNvPr id="399" name="Google Shape;399;p82"/>
          <p:cNvSpPr/>
          <p:nvPr/>
        </p:nvSpPr>
        <p:spPr>
          <a:xfrm>
            <a:off x="3438750" y="-3125"/>
            <a:ext cx="5705400" cy="5143500"/>
          </a:xfrm>
          <a:prstGeom prst="rect">
            <a:avLst/>
          </a:prstGeom>
          <a:solidFill>
            <a:srgbClr val="EC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82"/>
          <p:cNvSpPr txBox="1">
            <a:spLocks noGrp="1"/>
          </p:cNvSpPr>
          <p:nvPr>
            <p:ph type="title"/>
          </p:nvPr>
        </p:nvSpPr>
        <p:spPr>
          <a:xfrm>
            <a:off x="311475" y="1649100"/>
            <a:ext cx="2870700" cy="12459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01" name="Google Shape;401;p82"/>
          <p:cNvSpPr txBox="1">
            <a:spLocks noGrp="1"/>
          </p:cNvSpPr>
          <p:nvPr>
            <p:ph type="subTitle" idx="1"/>
          </p:nvPr>
        </p:nvSpPr>
        <p:spPr>
          <a:xfrm>
            <a:off x="311475" y="2870125"/>
            <a:ext cx="2744400" cy="13638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a:endParaRPr/>
          </a:p>
        </p:txBody>
      </p:sp>
      <p:sp>
        <p:nvSpPr>
          <p:cNvPr id="402" name="Google Shape;402;p82"/>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pic>
        <p:nvPicPr>
          <p:cNvPr id="403" name="Google Shape;403;p82"/>
          <p:cNvPicPr preferRelativeResize="0"/>
          <p:nvPr/>
        </p:nvPicPr>
        <p:blipFill>
          <a:blip r:embed="rId2">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Totally Blank">
  <p:cSld name="CUSTOM_9">
    <p:bg>
      <p:bgPr>
        <a:solidFill>
          <a:srgbClr val="FFFFFF"/>
        </a:solidFill>
        <a:effectLst/>
      </p:bgPr>
    </p:bg>
    <p:spTree>
      <p:nvGrpSpPr>
        <p:cNvPr id="1" name="Shape 404"/>
        <p:cNvGrpSpPr/>
        <p:nvPr/>
      </p:nvGrpSpPr>
      <p:grpSpPr>
        <a:xfrm>
          <a:off x="0" y="0"/>
          <a:ext cx="0" cy="0"/>
          <a:chOff x="0" y="0"/>
          <a:chExt cx="0" cy="0"/>
        </a:xfrm>
      </p:grpSpPr>
      <p:sp>
        <p:nvSpPr>
          <p:cNvPr id="405" name="Google Shape;405;p83"/>
          <p:cNvSpPr txBox="1"/>
          <p:nvPr/>
        </p:nvSpPr>
        <p:spPr>
          <a:xfrm>
            <a:off x="62725" y="3742198"/>
            <a:ext cx="7332000" cy="655800"/>
          </a:xfrm>
          <a:prstGeom prst="rect">
            <a:avLst/>
          </a:prstGeom>
          <a:noFill/>
          <a:ln>
            <a:noFill/>
          </a:ln>
        </p:spPr>
        <p:txBody>
          <a:bodyPr spcFirstLastPara="1" wrap="square" lIns="34275" tIns="34275" rIns="34275" bIns="34275" anchor="t" anchorCtr="0">
            <a:noAutofit/>
          </a:bodyPr>
          <a:lstStyle/>
          <a:p>
            <a:pPr marL="0" lvl="0" indent="0" algn="l" rtl="0">
              <a:spcBef>
                <a:spcPts val="0"/>
              </a:spcBef>
              <a:spcAft>
                <a:spcPts val="0"/>
              </a:spcAft>
              <a:buNone/>
            </a:pPr>
            <a:r>
              <a:rPr lang="en" sz="2500">
                <a:solidFill>
                  <a:srgbClr val="FFFFFF"/>
                </a:solidFill>
                <a:latin typeface="Roboto"/>
                <a:ea typeface="Roboto"/>
                <a:cs typeface="Roboto"/>
                <a:sym typeface="Roboto"/>
              </a:rPr>
              <a:t>Full frame is great, use a scrim for text.</a:t>
            </a:r>
            <a:endParaRPr sz="2300">
              <a:solidFill>
                <a:srgbClr val="FFFFFF"/>
              </a:solidFill>
              <a:latin typeface="Roboto"/>
              <a:ea typeface="Roboto"/>
              <a:cs typeface="Roboto"/>
              <a:sym typeface="Roboto"/>
            </a:endParaRPr>
          </a:p>
          <a:p>
            <a:pPr marL="0" lvl="0" indent="0" algn="l" rtl="0">
              <a:spcBef>
                <a:spcPts val="0"/>
              </a:spcBef>
              <a:spcAft>
                <a:spcPts val="0"/>
              </a:spcAft>
              <a:buNone/>
            </a:pPr>
            <a:endParaRPr sz="2500">
              <a:solidFill>
                <a:srgbClr val="FFFFFF"/>
              </a:solidFill>
              <a:latin typeface="Roboto"/>
              <a:ea typeface="Roboto"/>
              <a:cs typeface="Roboto"/>
              <a:sym typeface="Robo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Blank With Logo">
  <p:cSld name="BLANK_1">
    <p:spTree>
      <p:nvGrpSpPr>
        <p:cNvPr id="1" name="Shape 406"/>
        <p:cNvGrpSpPr/>
        <p:nvPr/>
      </p:nvGrpSpPr>
      <p:grpSpPr>
        <a:xfrm>
          <a:off x="0" y="0"/>
          <a:ext cx="0" cy="0"/>
          <a:chOff x="0" y="0"/>
          <a:chExt cx="0" cy="0"/>
        </a:xfrm>
      </p:grpSpPr>
      <p:sp>
        <p:nvSpPr>
          <p:cNvPr id="407" name="Google Shape;407;p84"/>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pic>
        <p:nvPicPr>
          <p:cNvPr id="408" name="Google Shape;408;p84"/>
          <p:cNvPicPr preferRelativeResize="0"/>
          <p:nvPr/>
        </p:nvPicPr>
        <p:blipFill>
          <a:blip r:embed="rId2">
            <a:alphaModFix/>
          </a:blip>
          <a:stretch>
            <a:fillRect/>
          </a:stretch>
        </p:blipFill>
        <p:spPr>
          <a:xfrm>
            <a:off x="152425" y="4796218"/>
            <a:ext cx="598000" cy="229632"/>
          </a:xfrm>
          <a:prstGeom prst="rect">
            <a:avLst/>
          </a:prstGeom>
          <a:noFill/>
          <a:ln>
            <a:noFill/>
          </a:ln>
        </p:spPr>
      </p:pic>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Transition Slide 1 - Dark Gray">
  <p:cSld name="CUSTOM_16">
    <p:bg>
      <p:bgPr>
        <a:solidFill>
          <a:srgbClr val="424242"/>
        </a:solidFill>
        <a:effectLst/>
      </p:bgPr>
    </p:bg>
    <p:spTree>
      <p:nvGrpSpPr>
        <p:cNvPr id="1" name="Shape 409"/>
        <p:cNvGrpSpPr/>
        <p:nvPr/>
      </p:nvGrpSpPr>
      <p:grpSpPr>
        <a:xfrm>
          <a:off x="0" y="0"/>
          <a:ext cx="0" cy="0"/>
          <a:chOff x="0" y="0"/>
          <a:chExt cx="0" cy="0"/>
        </a:xfrm>
      </p:grpSpPr>
      <p:sp>
        <p:nvSpPr>
          <p:cNvPr id="410" name="Google Shape;410;p85"/>
          <p:cNvSpPr txBox="1">
            <a:spLocks noGrp="1"/>
          </p:cNvSpPr>
          <p:nvPr>
            <p:ph type="title"/>
          </p:nvPr>
        </p:nvSpPr>
        <p:spPr>
          <a:xfrm>
            <a:off x="555575" y="1742550"/>
            <a:ext cx="7046100" cy="942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600">
                <a:solidFill>
                  <a:srgbClr val="FFFFFF"/>
                </a:solidFill>
                <a:latin typeface="Roboto"/>
                <a:ea typeface="Roboto"/>
                <a:cs typeface="Roboto"/>
                <a:sym typeface="Roboto"/>
              </a:defRPr>
            </a:lvl1pPr>
            <a:lvl2pPr lvl="1" rtl="0">
              <a:spcBef>
                <a:spcPts val="0"/>
              </a:spcBef>
              <a:spcAft>
                <a:spcPts val="0"/>
              </a:spcAft>
              <a:buNone/>
              <a:defRPr sz="3600">
                <a:solidFill>
                  <a:srgbClr val="FFFFFF"/>
                </a:solidFill>
                <a:latin typeface="Roboto"/>
                <a:ea typeface="Roboto"/>
                <a:cs typeface="Roboto"/>
                <a:sym typeface="Roboto"/>
              </a:defRPr>
            </a:lvl2pPr>
            <a:lvl3pPr lvl="2" rtl="0">
              <a:spcBef>
                <a:spcPts val="0"/>
              </a:spcBef>
              <a:spcAft>
                <a:spcPts val="0"/>
              </a:spcAft>
              <a:buNone/>
              <a:defRPr sz="3600">
                <a:solidFill>
                  <a:srgbClr val="FFFFFF"/>
                </a:solidFill>
                <a:latin typeface="Roboto"/>
                <a:ea typeface="Roboto"/>
                <a:cs typeface="Roboto"/>
                <a:sym typeface="Roboto"/>
              </a:defRPr>
            </a:lvl3pPr>
            <a:lvl4pPr lvl="3" rtl="0">
              <a:spcBef>
                <a:spcPts val="0"/>
              </a:spcBef>
              <a:spcAft>
                <a:spcPts val="0"/>
              </a:spcAft>
              <a:buNone/>
              <a:defRPr sz="3600">
                <a:solidFill>
                  <a:srgbClr val="FFFFFF"/>
                </a:solidFill>
                <a:latin typeface="Roboto"/>
                <a:ea typeface="Roboto"/>
                <a:cs typeface="Roboto"/>
                <a:sym typeface="Roboto"/>
              </a:defRPr>
            </a:lvl4pPr>
            <a:lvl5pPr lvl="4" rtl="0">
              <a:spcBef>
                <a:spcPts val="0"/>
              </a:spcBef>
              <a:spcAft>
                <a:spcPts val="0"/>
              </a:spcAft>
              <a:buNone/>
              <a:defRPr sz="3600">
                <a:solidFill>
                  <a:srgbClr val="FFFFFF"/>
                </a:solidFill>
                <a:latin typeface="Roboto"/>
                <a:ea typeface="Roboto"/>
                <a:cs typeface="Roboto"/>
                <a:sym typeface="Roboto"/>
              </a:defRPr>
            </a:lvl5pPr>
            <a:lvl6pPr lvl="5" rtl="0">
              <a:spcBef>
                <a:spcPts val="0"/>
              </a:spcBef>
              <a:spcAft>
                <a:spcPts val="0"/>
              </a:spcAft>
              <a:buNone/>
              <a:defRPr sz="3600">
                <a:solidFill>
                  <a:srgbClr val="FFFFFF"/>
                </a:solidFill>
                <a:latin typeface="Roboto"/>
                <a:ea typeface="Roboto"/>
                <a:cs typeface="Roboto"/>
                <a:sym typeface="Roboto"/>
              </a:defRPr>
            </a:lvl6pPr>
            <a:lvl7pPr lvl="6" rtl="0">
              <a:spcBef>
                <a:spcPts val="0"/>
              </a:spcBef>
              <a:spcAft>
                <a:spcPts val="0"/>
              </a:spcAft>
              <a:buNone/>
              <a:defRPr sz="3600">
                <a:solidFill>
                  <a:srgbClr val="FFFFFF"/>
                </a:solidFill>
                <a:latin typeface="Roboto"/>
                <a:ea typeface="Roboto"/>
                <a:cs typeface="Roboto"/>
                <a:sym typeface="Roboto"/>
              </a:defRPr>
            </a:lvl7pPr>
            <a:lvl8pPr lvl="7" rtl="0">
              <a:spcBef>
                <a:spcPts val="0"/>
              </a:spcBef>
              <a:spcAft>
                <a:spcPts val="0"/>
              </a:spcAft>
              <a:buNone/>
              <a:defRPr sz="3600">
                <a:solidFill>
                  <a:srgbClr val="FFFFFF"/>
                </a:solidFill>
                <a:latin typeface="Roboto"/>
                <a:ea typeface="Roboto"/>
                <a:cs typeface="Roboto"/>
                <a:sym typeface="Roboto"/>
              </a:defRPr>
            </a:lvl8pPr>
            <a:lvl9pPr lvl="8" rtl="0">
              <a:spcBef>
                <a:spcPts val="0"/>
              </a:spcBef>
              <a:spcAft>
                <a:spcPts val="0"/>
              </a:spcAft>
              <a:buNone/>
              <a:defRPr sz="3600">
                <a:solidFill>
                  <a:srgbClr val="FFFFFF"/>
                </a:solidFill>
                <a:latin typeface="Roboto"/>
                <a:ea typeface="Roboto"/>
                <a:cs typeface="Roboto"/>
                <a:sym typeface="Roboto"/>
              </a:defRPr>
            </a:lvl9pPr>
          </a:lstStyle>
          <a:p>
            <a:endParaRPr/>
          </a:p>
        </p:txBody>
      </p:sp>
      <p:sp>
        <p:nvSpPr>
          <p:cNvPr id="411" name="Google Shape;411;p85"/>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sp>
        <p:nvSpPr>
          <p:cNvPr id="412" name="Google Shape;412;p85"/>
          <p:cNvSpPr txBox="1">
            <a:spLocks noGrp="1"/>
          </p:cNvSpPr>
          <p:nvPr>
            <p:ph type="subTitle" idx="1"/>
          </p:nvPr>
        </p:nvSpPr>
        <p:spPr>
          <a:xfrm>
            <a:off x="630950" y="2491775"/>
            <a:ext cx="3990300" cy="15153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latin typeface="Roboto"/>
                <a:ea typeface="Roboto"/>
                <a:cs typeface="Roboto"/>
                <a:sym typeface="Roboto"/>
              </a:defRPr>
            </a:lvl1pPr>
            <a:lvl2pPr lvl="1" rtl="0">
              <a:spcBef>
                <a:spcPts val="1200"/>
              </a:spcBef>
              <a:spcAft>
                <a:spcPts val="0"/>
              </a:spcAft>
              <a:buNone/>
              <a:defRPr>
                <a:solidFill>
                  <a:srgbClr val="FFFFFF"/>
                </a:solidFill>
              </a:defRPr>
            </a:lvl2pPr>
            <a:lvl3pPr lvl="2" rtl="0">
              <a:spcBef>
                <a:spcPts val="1200"/>
              </a:spcBef>
              <a:spcAft>
                <a:spcPts val="0"/>
              </a:spcAft>
              <a:buNone/>
              <a:defRPr>
                <a:solidFill>
                  <a:srgbClr val="FFFFFF"/>
                </a:solidFill>
              </a:defRPr>
            </a:lvl3pPr>
            <a:lvl4pPr lvl="3" rtl="0">
              <a:spcBef>
                <a:spcPts val="1200"/>
              </a:spcBef>
              <a:spcAft>
                <a:spcPts val="0"/>
              </a:spcAft>
              <a:buNone/>
              <a:defRPr>
                <a:solidFill>
                  <a:srgbClr val="FFFFFF"/>
                </a:solidFill>
              </a:defRPr>
            </a:lvl4pPr>
            <a:lvl5pPr lvl="4" rtl="0">
              <a:spcBef>
                <a:spcPts val="1200"/>
              </a:spcBef>
              <a:spcAft>
                <a:spcPts val="0"/>
              </a:spcAft>
              <a:buNone/>
              <a:defRPr>
                <a:solidFill>
                  <a:srgbClr val="FFFFFF"/>
                </a:solidFill>
              </a:defRPr>
            </a:lvl5pPr>
            <a:lvl6pPr lvl="5" rtl="0">
              <a:spcBef>
                <a:spcPts val="1200"/>
              </a:spcBef>
              <a:spcAft>
                <a:spcPts val="0"/>
              </a:spcAft>
              <a:buNone/>
              <a:defRPr>
                <a:solidFill>
                  <a:srgbClr val="FFFFFF"/>
                </a:solidFill>
              </a:defRPr>
            </a:lvl6pPr>
            <a:lvl7pPr lvl="6" rtl="0">
              <a:spcBef>
                <a:spcPts val="1200"/>
              </a:spcBef>
              <a:spcAft>
                <a:spcPts val="0"/>
              </a:spcAft>
              <a:buNone/>
              <a:defRPr>
                <a:solidFill>
                  <a:srgbClr val="FFFFFF"/>
                </a:solidFill>
              </a:defRPr>
            </a:lvl7pPr>
            <a:lvl8pPr lvl="7" rtl="0">
              <a:spcBef>
                <a:spcPts val="1200"/>
              </a:spcBef>
              <a:spcAft>
                <a:spcPts val="0"/>
              </a:spcAft>
              <a:buNone/>
              <a:defRPr>
                <a:solidFill>
                  <a:srgbClr val="FFFFFF"/>
                </a:solidFill>
              </a:defRPr>
            </a:lvl8pPr>
            <a:lvl9pPr lvl="8" rtl="0">
              <a:spcBef>
                <a:spcPts val="1200"/>
              </a:spcBef>
              <a:spcAft>
                <a:spcPts val="1200"/>
              </a:spcAft>
              <a:buNone/>
              <a:defRPr>
                <a:solidFill>
                  <a:srgbClr val="FFFFFF"/>
                </a:solidFill>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Transition Slide 2 - Blue">
  <p:cSld name="CUSTOM_17">
    <p:bg>
      <p:bgPr>
        <a:solidFill>
          <a:srgbClr val="1E88E5"/>
        </a:solidFill>
        <a:effectLst/>
      </p:bgPr>
    </p:bg>
    <p:spTree>
      <p:nvGrpSpPr>
        <p:cNvPr id="1" name="Shape 413"/>
        <p:cNvGrpSpPr/>
        <p:nvPr/>
      </p:nvGrpSpPr>
      <p:grpSpPr>
        <a:xfrm>
          <a:off x="0" y="0"/>
          <a:ext cx="0" cy="0"/>
          <a:chOff x="0" y="0"/>
          <a:chExt cx="0" cy="0"/>
        </a:xfrm>
      </p:grpSpPr>
      <p:sp>
        <p:nvSpPr>
          <p:cNvPr id="414" name="Google Shape;414;p86"/>
          <p:cNvSpPr txBox="1"/>
          <p:nvPr/>
        </p:nvSpPr>
        <p:spPr>
          <a:xfrm>
            <a:off x="887225" y="1680143"/>
            <a:ext cx="4291200" cy="86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3600">
              <a:solidFill>
                <a:schemeClr val="lt1"/>
              </a:solidFill>
              <a:latin typeface="Roboto"/>
              <a:ea typeface="Roboto"/>
              <a:cs typeface="Roboto"/>
              <a:sym typeface="Roboto"/>
            </a:endParaRPr>
          </a:p>
        </p:txBody>
      </p:sp>
      <p:sp>
        <p:nvSpPr>
          <p:cNvPr id="415" name="Google Shape;415;p86"/>
          <p:cNvSpPr txBox="1">
            <a:spLocks noGrp="1"/>
          </p:cNvSpPr>
          <p:nvPr>
            <p:ph type="title"/>
          </p:nvPr>
        </p:nvSpPr>
        <p:spPr>
          <a:xfrm>
            <a:off x="555575" y="1742550"/>
            <a:ext cx="7046100" cy="942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600">
                <a:solidFill>
                  <a:srgbClr val="FFFFFF"/>
                </a:solidFill>
                <a:latin typeface="Roboto"/>
                <a:ea typeface="Roboto"/>
                <a:cs typeface="Roboto"/>
                <a:sym typeface="Roboto"/>
              </a:defRPr>
            </a:lvl1pPr>
            <a:lvl2pPr lvl="1" rtl="0">
              <a:spcBef>
                <a:spcPts val="0"/>
              </a:spcBef>
              <a:spcAft>
                <a:spcPts val="0"/>
              </a:spcAft>
              <a:buNone/>
              <a:defRPr sz="3600">
                <a:solidFill>
                  <a:srgbClr val="FFFFFF"/>
                </a:solidFill>
                <a:latin typeface="Roboto"/>
                <a:ea typeface="Roboto"/>
                <a:cs typeface="Roboto"/>
                <a:sym typeface="Roboto"/>
              </a:defRPr>
            </a:lvl2pPr>
            <a:lvl3pPr lvl="2" rtl="0">
              <a:spcBef>
                <a:spcPts val="0"/>
              </a:spcBef>
              <a:spcAft>
                <a:spcPts val="0"/>
              </a:spcAft>
              <a:buNone/>
              <a:defRPr sz="3600">
                <a:solidFill>
                  <a:srgbClr val="FFFFFF"/>
                </a:solidFill>
                <a:latin typeface="Roboto"/>
                <a:ea typeface="Roboto"/>
                <a:cs typeface="Roboto"/>
                <a:sym typeface="Roboto"/>
              </a:defRPr>
            </a:lvl3pPr>
            <a:lvl4pPr lvl="3" rtl="0">
              <a:spcBef>
                <a:spcPts val="0"/>
              </a:spcBef>
              <a:spcAft>
                <a:spcPts val="0"/>
              </a:spcAft>
              <a:buNone/>
              <a:defRPr sz="3600">
                <a:solidFill>
                  <a:srgbClr val="FFFFFF"/>
                </a:solidFill>
                <a:latin typeface="Roboto"/>
                <a:ea typeface="Roboto"/>
                <a:cs typeface="Roboto"/>
                <a:sym typeface="Roboto"/>
              </a:defRPr>
            </a:lvl4pPr>
            <a:lvl5pPr lvl="4" rtl="0">
              <a:spcBef>
                <a:spcPts val="0"/>
              </a:spcBef>
              <a:spcAft>
                <a:spcPts val="0"/>
              </a:spcAft>
              <a:buNone/>
              <a:defRPr sz="3600">
                <a:solidFill>
                  <a:srgbClr val="FFFFFF"/>
                </a:solidFill>
                <a:latin typeface="Roboto"/>
                <a:ea typeface="Roboto"/>
                <a:cs typeface="Roboto"/>
                <a:sym typeface="Roboto"/>
              </a:defRPr>
            </a:lvl5pPr>
            <a:lvl6pPr lvl="5" rtl="0">
              <a:spcBef>
                <a:spcPts val="0"/>
              </a:spcBef>
              <a:spcAft>
                <a:spcPts val="0"/>
              </a:spcAft>
              <a:buNone/>
              <a:defRPr sz="3600">
                <a:solidFill>
                  <a:srgbClr val="FFFFFF"/>
                </a:solidFill>
                <a:latin typeface="Roboto"/>
                <a:ea typeface="Roboto"/>
                <a:cs typeface="Roboto"/>
                <a:sym typeface="Roboto"/>
              </a:defRPr>
            </a:lvl6pPr>
            <a:lvl7pPr lvl="6" rtl="0">
              <a:spcBef>
                <a:spcPts val="0"/>
              </a:spcBef>
              <a:spcAft>
                <a:spcPts val="0"/>
              </a:spcAft>
              <a:buNone/>
              <a:defRPr sz="3600">
                <a:solidFill>
                  <a:srgbClr val="FFFFFF"/>
                </a:solidFill>
                <a:latin typeface="Roboto"/>
                <a:ea typeface="Roboto"/>
                <a:cs typeface="Roboto"/>
                <a:sym typeface="Roboto"/>
              </a:defRPr>
            </a:lvl7pPr>
            <a:lvl8pPr lvl="7" rtl="0">
              <a:spcBef>
                <a:spcPts val="0"/>
              </a:spcBef>
              <a:spcAft>
                <a:spcPts val="0"/>
              </a:spcAft>
              <a:buNone/>
              <a:defRPr sz="3600">
                <a:solidFill>
                  <a:srgbClr val="FFFFFF"/>
                </a:solidFill>
                <a:latin typeface="Roboto"/>
                <a:ea typeface="Roboto"/>
                <a:cs typeface="Roboto"/>
                <a:sym typeface="Roboto"/>
              </a:defRPr>
            </a:lvl8pPr>
            <a:lvl9pPr lvl="8" rtl="0">
              <a:spcBef>
                <a:spcPts val="0"/>
              </a:spcBef>
              <a:spcAft>
                <a:spcPts val="0"/>
              </a:spcAft>
              <a:buNone/>
              <a:defRPr sz="3600">
                <a:solidFill>
                  <a:srgbClr val="FFFFFF"/>
                </a:solidFill>
                <a:latin typeface="Roboto"/>
                <a:ea typeface="Roboto"/>
                <a:cs typeface="Roboto"/>
                <a:sym typeface="Roboto"/>
              </a:defRPr>
            </a:lvl9pPr>
          </a:lstStyle>
          <a:p>
            <a:endParaRPr/>
          </a:p>
        </p:txBody>
      </p:sp>
      <p:sp>
        <p:nvSpPr>
          <p:cNvPr id="416" name="Google Shape;416;p86"/>
          <p:cNvSpPr txBox="1">
            <a:spLocks noGrp="1"/>
          </p:cNvSpPr>
          <p:nvPr>
            <p:ph type="subTitle" idx="1"/>
          </p:nvPr>
        </p:nvSpPr>
        <p:spPr>
          <a:xfrm>
            <a:off x="630950" y="2491775"/>
            <a:ext cx="3990300" cy="15153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latin typeface="Roboto"/>
                <a:ea typeface="Roboto"/>
                <a:cs typeface="Roboto"/>
                <a:sym typeface="Roboto"/>
              </a:defRPr>
            </a:lvl1pPr>
            <a:lvl2pPr lvl="1" rtl="0">
              <a:spcBef>
                <a:spcPts val="1200"/>
              </a:spcBef>
              <a:spcAft>
                <a:spcPts val="0"/>
              </a:spcAft>
              <a:buNone/>
              <a:defRPr>
                <a:solidFill>
                  <a:srgbClr val="FFFFFF"/>
                </a:solidFill>
              </a:defRPr>
            </a:lvl2pPr>
            <a:lvl3pPr lvl="2" rtl="0">
              <a:spcBef>
                <a:spcPts val="1200"/>
              </a:spcBef>
              <a:spcAft>
                <a:spcPts val="0"/>
              </a:spcAft>
              <a:buNone/>
              <a:defRPr>
                <a:solidFill>
                  <a:srgbClr val="FFFFFF"/>
                </a:solidFill>
              </a:defRPr>
            </a:lvl3pPr>
            <a:lvl4pPr lvl="3" rtl="0">
              <a:spcBef>
                <a:spcPts val="1200"/>
              </a:spcBef>
              <a:spcAft>
                <a:spcPts val="0"/>
              </a:spcAft>
              <a:buNone/>
              <a:defRPr>
                <a:solidFill>
                  <a:srgbClr val="FFFFFF"/>
                </a:solidFill>
              </a:defRPr>
            </a:lvl4pPr>
            <a:lvl5pPr lvl="4" rtl="0">
              <a:spcBef>
                <a:spcPts val="1200"/>
              </a:spcBef>
              <a:spcAft>
                <a:spcPts val="0"/>
              </a:spcAft>
              <a:buNone/>
              <a:defRPr>
                <a:solidFill>
                  <a:srgbClr val="FFFFFF"/>
                </a:solidFill>
              </a:defRPr>
            </a:lvl5pPr>
            <a:lvl6pPr lvl="5" rtl="0">
              <a:spcBef>
                <a:spcPts val="1200"/>
              </a:spcBef>
              <a:spcAft>
                <a:spcPts val="0"/>
              </a:spcAft>
              <a:buNone/>
              <a:defRPr>
                <a:solidFill>
                  <a:srgbClr val="FFFFFF"/>
                </a:solidFill>
              </a:defRPr>
            </a:lvl6pPr>
            <a:lvl7pPr lvl="6" rtl="0">
              <a:spcBef>
                <a:spcPts val="1200"/>
              </a:spcBef>
              <a:spcAft>
                <a:spcPts val="0"/>
              </a:spcAft>
              <a:buNone/>
              <a:defRPr>
                <a:solidFill>
                  <a:srgbClr val="FFFFFF"/>
                </a:solidFill>
              </a:defRPr>
            </a:lvl7pPr>
            <a:lvl8pPr lvl="7" rtl="0">
              <a:spcBef>
                <a:spcPts val="1200"/>
              </a:spcBef>
              <a:spcAft>
                <a:spcPts val="0"/>
              </a:spcAft>
              <a:buNone/>
              <a:defRPr>
                <a:solidFill>
                  <a:srgbClr val="FFFFFF"/>
                </a:solidFill>
              </a:defRPr>
            </a:lvl8pPr>
            <a:lvl9pPr lvl="8" rtl="0">
              <a:spcBef>
                <a:spcPts val="1200"/>
              </a:spcBef>
              <a:spcAft>
                <a:spcPts val="1200"/>
              </a:spcAft>
              <a:buNone/>
              <a:defRPr>
                <a:solidFill>
                  <a:srgbClr val="FFFFFF"/>
                </a:solidFill>
              </a:defRPr>
            </a:lvl9pPr>
          </a:lstStyle>
          <a:p>
            <a:endParaRPr/>
          </a:p>
        </p:txBody>
      </p:sp>
      <p:sp>
        <p:nvSpPr>
          <p:cNvPr id="417" name="Google Shape;417;p86"/>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Transition Slide 3 - Light Gray">
  <p:cSld name="CUSTOM_16_1_1">
    <p:bg>
      <p:bgPr>
        <a:solidFill>
          <a:srgbClr val="EEEEEE"/>
        </a:solidFill>
        <a:effectLst/>
      </p:bgPr>
    </p:bg>
    <p:spTree>
      <p:nvGrpSpPr>
        <p:cNvPr id="1" name="Shape 418"/>
        <p:cNvGrpSpPr/>
        <p:nvPr/>
      </p:nvGrpSpPr>
      <p:grpSpPr>
        <a:xfrm>
          <a:off x="0" y="0"/>
          <a:ext cx="0" cy="0"/>
          <a:chOff x="0" y="0"/>
          <a:chExt cx="0" cy="0"/>
        </a:xfrm>
      </p:grpSpPr>
      <p:sp>
        <p:nvSpPr>
          <p:cNvPr id="419" name="Google Shape;419;p87"/>
          <p:cNvSpPr txBox="1"/>
          <p:nvPr/>
        </p:nvSpPr>
        <p:spPr>
          <a:xfrm>
            <a:off x="609600" y="1659900"/>
            <a:ext cx="8330700" cy="1406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sz="4800">
              <a:solidFill>
                <a:srgbClr val="595959"/>
              </a:solidFill>
              <a:latin typeface="Roboto Light"/>
              <a:ea typeface="Roboto Light"/>
              <a:cs typeface="Roboto Light"/>
              <a:sym typeface="Roboto Light"/>
            </a:endParaRPr>
          </a:p>
        </p:txBody>
      </p:sp>
      <p:sp>
        <p:nvSpPr>
          <p:cNvPr id="420" name="Google Shape;420;p87"/>
          <p:cNvSpPr txBox="1">
            <a:spLocks noGrp="1"/>
          </p:cNvSpPr>
          <p:nvPr>
            <p:ph type="title"/>
          </p:nvPr>
        </p:nvSpPr>
        <p:spPr>
          <a:xfrm>
            <a:off x="552025" y="1738250"/>
            <a:ext cx="7494900" cy="1565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600">
                <a:solidFill>
                  <a:srgbClr val="1976D2"/>
                </a:solidFill>
                <a:latin typeface="Roboto"/>
                <a:ea typeface="Roboto"/>
                <a:cs typeface="Roboto"/>
                <a:sym typeface="Roboto"/>
              </a:defRPr>
            </a:lvl1pPr>
            <a:lvl2pPr lvl="1" rtl="0">
              <a:spcBef>
                <a:spcPts val="0"/>
              </a:spcBef>
              <a:spcAft>
                <a:spcPts val="0"/>
              </a:spcAft>
              <a:buNone/>
              <a:defRPr>
                <a:solidFill>
                  <a:srgbClr val="1976D2"/>
                </a:solidFill>
                <a:latin typeface="Roboto"/>
                <a:ea typeface="Roboto"/>
                <a:cs typeface="Roboto"/>
                <a:sym typeface="Roboto"/>
              </a:defRPr>
            </a:lvl2pPr>
            <a:lvl3pPr lvl="2" rtl="0">
              <a:spcBef>
                <a:spcPts val="0"/>
              </a:spcBef>
              <a:spcAft>
                <a:spcPts val="0"/>
              </a:spcAft>
              <a:buNone/>
              <a:defRPr>
                <a:solidFill>
                  <a:srgbClr val="1976D2"/>
                </a:solidFill>
                <a:latin typeface="Roboto"/>
                <a:ea typeface="Roboto"/>
                <a:cs typeface="Roboto"/>
                <a:sym typeface="Roboto"/>
              </a:defRPr>
            </a:lvl3pPr>
            <a:lvl4pPr lvl="3" rtl="0">
              <a:spcBef>
                <a:spcPts val="0"/>
              </a:spcBef>
              <a:spcAft>
                <a:spcPts val="0"/>
              </a:spcAft>
              <a:buNone/>
              <a:defRPr>
                <a:solidFill>
                  <a:srgbClr val="1976D2"/>
                </a:solidFill>
                <a:latin typeface="Roboto"/>
                <a:ea typeface="Roboto"/>
                <a:cs typeface="Roboto"/>
                <a:sym typeface="Roboto"/>
              </a:defRPr>
            </a:lvl4pPr>
            <a:lvl5pPr lvl="4" rtl="0">
              <a:spcBef>
                <a:spcPts val="0"/>
              </a:spcBef>
              <a:spcAft>
                <a:spcPts val="0"/>
              </a:spcAft>
              <a:buNone/>
              <a:defRPr>
                <a:solidFill>
                  <a:srgbClr val="1976D2"/>
                </a:solidFill>
                <a:latin typeface="Roboto"/>
                <a:ea typeface="Roboto"/>
                <a:cs typeface="Roboto"/>
                <a:sym typeface="Roboto"/>
              </a:defRPr>
            </a:lvl5pPr>
            <a:lvl6pPr lvl="5" rtl="0">
              <a:spcBef>
                <a:spcPts val="0"/>
              </a:spcBef>
              <a:spcAft>
                <a:spcPts val="0"/>
              </a:spcAft>
              <a:buNone/>
              <a:defRPr>
                <a:solidFill>
                  <a:srgbClr val="1976D2"/>
                </a:solidFill>
                <a:latin typeface="Roboto"/>
                <a:ea typeface="Roboto"/>
                <a:cs typeface="Roboto"/>
                <a:sym typeface="Roboto"/>
              </a:defRPr>
            </a:lvl6pPr>
            <a:lvl7pPr lvl="6" rtl="0">
              <a:spcBef>
                <a:spcPts val="0"/>
              </a:spcBef>
              <a:spcAft>
                <a:spcPts val="0"/>
              </a:spcAft>
              <a:buNone/>
              <a:defRPr>
                <a:solidFill>
                  <a:srgbClr val="1976D2"/>
                </a:solidFill>
                <a:latin typeface="Roboto"/>
                <a:ea typeface="Roboto"/>
                <a:cs typeface="Roboto"/>
                <a:sym typeface="Roboto"/>
              </a:defRPr>
            </a:lvl7pPr>
            <a:lvl8pPr lvl="7" rtl="0">
              <a:spcBef>
                <a:spcPts val="0"/>
              </a:spcBef>
              <a:spcAft>
                <a:spcPts val="0"/>
              </a:spcAft>
              <a:buNone/>
              <a:defRPr>
                <a:solidFill>
                  <a:srgbClr val="1976D2"/>
                </a:solidFill>
                <a:latin typeface="Roboto"/>
                <a:ea typeface="Roboto"/>
                <a:cs typeface="Roboto"/>
                <a:sym typeface="Roboto"/>
              </a:defRPr>
            </a:lvl8pPr>
            <a:lvl9pPr lvl="8" rtl="0">
              <a:spcBef>
                <a:spcPts val="0"/>
              </a:spcBef>
              <a:spcAft>
                <a:spcPts val="0"/>
              </a:spcAft>
              <a:buNone/>
              <a:defRPr>
                <a:solidFill>
                  <a:srgbClr val="1976D2"/>
                </a:solidFill>
                <a:latin typeface="Roboto"/>
                <a:ea typeface="Roboto"/>
                <a:cs typeface="Roboto"/>
                <a:sym typeface="Roboto"/>
              </a:defRPr>
            </a:lvl9pPr>
          </a:lstStyle>
          <a:p>
            <a:endParaRPr/>
          </a:p>
        </p:txBody>
      </p:sp>
      <p:sp>
        <p:nvSpPr>
          <p:cNvPr id="421" name="Google Shape;421;p87"/>
          <p:cNvSpPr txBox="1">
            <a:spLocks noGrp="1"/>
          </p:cNvSpPr>
          <p:nvPr>
            <p:ph type="subTitle" idx="1"/>
          </p:nvPr>
        </p:nvSpPr>
        <p:spPr>
          <a:xfrm>
            <a:off x="630950" y="2491775"/>
            <a:ext cx="3990300" cy="15153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595959"/>
                </a:solidFill>
                <a:latin typeface="Roboto"/>
                <a:ea typeface="Roboto"/>
                <a:cs typeface="Roboto"/>
                <a:sym typeface="Roboto"/>
              </a:defRPr>
            </a:lvl1pPr>
            <a:lvl2pPr lvl="1" rtl="0">
              <a:spcBef>
                <a:spcPts val="1200"/>
              </a:spcBef>
              <a:spcAft>
                <a:spcPts val="0"/>
              </a:spcAft>
              <a:buNone/>
              <a:defRPr>
                <a:solidFill>
                  <a:srgbClr val="595959"/>
                </a:solidFill>
              </a:defRPr>
            </a:lvl2pPr>
            <a:lvl3pPr lvl="2" rtl="0">
              <a:spcBef>
                <a:spcPts val="1200"/>
              </a:spcBef>
              <a:spcAft>
                <a:spcPts val="0"/>
              </a:spcAft>
              <a:buNone/>
              <a:defRPr>
                <a:solidFill>
                  <a:srgbClr val="595959"/>
                </a:solidFill>
              </a:defRPr>
            </a:lvl3pPr>
            <a:lvl4pPr lvl="3" rtl="0">
              <a:spcBef>
                <a:spcPts val="1200"/>
              </a:spcBef>
              <a:spcAft>
                <a:spcPts val="0"/>
              </a:spcAft>
              <a:buNone/>
              <a:defRPr>
                <a:solidFill>
                  <a:srgbClr val="595959"/>
                </a:solidFill>
              </a:defRPr>
            </a:lvl4pPr>
            <a:lvl5pPr lvl="4" rtl="0">
              <a:spcBef>
                <a:spcPts val="1200"/>
              </a:spcBef>
              <a:spcAft>
                <a:spcPts val="0"/>
              </a:spcAft>
              <a:buNone/>
              <a:defRPr>
                <a:solidFill>
                  <a:srgbClr val="595959"/>
                </a:solidFill>
              </a:defRPr>
            </a:lvl5pPr>
            <a:lvl6pPr lvl="5" rtl="0">
              <a:spcBef>
                <a:spcPts val="1200"/>
              </a:spcBef>
              <a:spcAft>
                <a:spcPts val="0"/>
              </a:spcAft>
              <a:buNone/>
              <a:defRPr>
                <a:solidFill>
                  <a:srgbClr val="595959"/>
                </a:solidFill>
              </a:defRPr>
            </a:lvl6pPr>
            <a:lvl7pPr lvl="6" rtl="0">
              <a:spcBef>
                <a:spcPts val="1200"/>
              </a:spcBef>
              <a:spcAft>
                <a:spcPts val="0"/>
              </a:spcAft>
              <a:buNone/>
              <a:defRPr>
                <a:solidFill>
                  <a:srgbClr val="595959"/>
                </a:solidFill>
              </a:defRPr>
            </a:lvl7pPr>
            <a:lvl8pPr lvl="7" rtl="0">
              <a:spcBef>
                <a:spcPts val="1200"/>
              </a:spcBef>
              <a:spcAft>
                <a:spcPts val="0"/>
              </a:spcAft>
              <a:buNone/>
              <a:defRPr>
                <a:solidFill>
                  <a:srgbClr val="595959"/>
                </a:solidFill>
              </a:defRPr>
            </a:lvl8pPr>
            <a:lvl9pPr lvl="8" rtl="0">
              <a:spcBef>
                <a:spcPts val="1200"/>
              </a:spcBef>
              <a:spcAft>
                <a:spcPts val="1200"/>
              </a:spcAft>
              <a:buNone/>
              <a:defRPr>
                <a:solidFill>
                  <a:srgbClr val="595959"/>
                </a:solidFill>
              </a:defRPr>
            </a:lvl9pPr>
          </a:lstStyle>
          <a:p>
            <a:endParaRPr/>
          </a:p>
        </p:txBody>
      </p:sp>
      <p:sp>
        <p:nvSpPr>
          <p:cNvPr id="422" name="Google Shape;422;p87"/>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2 col">
  <p:cSld name="CUSTOM_11">
    <p:bg>
      <p:bgPr>
        <a:solidFill>
          <a:srgbClr val="1E88E5"/>
        </a:solidFill>
        <a:effectLst/>
      </p:bgPr>
    </p:bg>
    <p:spTree>
      <p:nvGrpSpPr>
        <p:cNvPr id="1" name="Shape 423"/>
        <p:cNvGrpSpPr/>
        <p:nvPr/>
      </p:nvGrpSpPr>
      <p:grpSpPr>
        <a:xfrm>
          <a:off x="0" y="0"/>
          <a:ext cx="0" cy="0"/>
          <a:chOff x="0" y="0"/>
          <a:chExt cx="0" cy="0"/>
        </a:xfrm>
      </p:grpSpPr>
      <p:sp>
        <p:nvSpPr>
          <p:cNvPr id="424" name="Google Shape;424;p88"/>
          <p:cNvSpPr/>
          <p:nvPr/>
        </p:nvSpPr>
        <p:spPr>
          <a:xfrm>
            <a:off x="0" y="0"/>
            <a:ext cx="4572000" cy="5143500"/>
          </a:xfrm>
          <a:prstGeom prst="rect">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8"/>
          <p:cNvSpPr txBox="1">
            <a:spLocks noGrp="1"/>
          </p:cNvSpPr>
          <p:nvPr>
            <p:ph type="title"/>
          </p:nvPr>
        </p:nvSpPr>
        <p:spPr>
          <a:xfrm>
            <a:off x="176350" y="248700"/>
            <a:ext cx="4182600" cy="678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a:solidFill>
                  <a:srgbClr val="FFFFFF"/>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26" name="Google Shape;426;p88"/>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3 col">
  <p:cSld name="CUSTOM_12">
    <p:bg>
      <p:bgPr>
        <a:solidFill>
          <a:srgbClr val="1E88E5"/>
        </a:solidFill>
        <a:effectLst/>
      </p:bgPr>
    </p:bg>
    <p:spTree>
      <p:nvGrpSpPr>
        <p:cNvPr id="1" name="Shape 427"/>
        <p:cNvGrpSpPr/>
        <p:nvPr/>
      </p:nvGrpSpPr>
      <p:grpSpPr>
        <a:xfrm>
          <a:off x="0" y="0"/>
          <a:ext cx="0" cy="0"/>
          <a:chOff x="0" y="0"/>
          <a:chExt cx="0" cy="0"/>
        </a:xfrm>
      </p:grpSpPr>
      <p:sp>
        <p:nvSpPr>
          <p:cNvPr id="428" name="Google Shape;428;p89"/>
          <p:cNvSpPr/>
          <p:nvPr/>
        </p:nvSpPr>
        <p:spPr>
          <a:xfrm>
            <a:off x="0" y="0"/>
            <a:ext cx="3042000" cy="5143500"/>
          </a:xfrm>
          <a:prstGeom prst="rect">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9"/>
          <p:cNvSpPr/>
          <p:nvPr/>
        </p:nvSpPr>
        <p:spPr>
          <a:xfrm>
            <a:off x="6102000" y="0"/>
            <a:ext cx="3042000" cy="5143500"/>
          </a:xfrm>
          <a:prstGeom prst="rect">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89"/>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FFFFFF"/>
                </a:solidFill>
                <a:latin typeface="Roboto Mono Light"/>
                <a:ea typeface="Roboto Mono Light"/>
                <a:cs typeface="Roboto Mono Light"/>
                <a:sym typeface="Roboto Mono Light"/>
              </a:rPr>
              <a:t>Confidential + Proprietary</a:t>
            </a:r>
            <a:endParaRPr sz="600">
              <a:solidFill>
                <a:srgbClr val="FFFFFF"/>
              </a:solidFill>
              <a:latin typeface="Roboto Mono Light"/>
              <a:ea typeface="Roboto Mono Light"/>
              <a:cs typeface="Roboto Mono Light"/>
              <a:sym typeface="Roboto Mono Light"/>
            </a:endParaRPr>
          </a:p>
        </p:txBody>
      </p:sp>
      <p:sp>
        <p:nvSpPr>
          <p:cNvPr id="431" name="Google Shape;431;p89"/>
          <p:cNvSpPr txBox="1">
            <a:spLocks noGrp="1"/>
          </p:cNvSpPr>
          <p:nvPr>
            <p:ph type="title"/>
          </p:nvPr>
        </p:nvSpPr>
        <p:spPr>
          <a:xfrm>
            <a:off x="176350" y="248700"/>
            <a:ext cx="2702700" cy="988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a:solidFill>
                  <a:srgbClr val="FFFFFF"/>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32" name="Google Shape;432;p89"/>
          <p:cNvSpPr txBox="1">
            <a:spLocks noGrp="1"/>
          </p:cNvSpPr>
          <p:nvPr>
            <p:ph type="subTitle" idx="1"/>
          </p:nvPr>
        </p:nvSpPr>
        <p:spPr>
          <a:xfrm>
            <a:off x="244150" y="1300600"/>
            <a:ext cx="2315100" cy="26433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defRPr>
            </a:lvl1pPr>
            <a:lvl2pPr lvl="1" rtl="0">
              <a:spcBef>
                <a:spcPts val="1200"/>
              </a:spcBef>
              <a:spcAft>
                <a:spcPts val="0"/>
              </a:spcAft>
              <a:buNone/>
              <a:defRPr>
                <a:solidFill>
                  <a:srgbClr val="FFFFFF"/>
                </a:solidFill>
              </a:defRPr>
            </a:lvl2pPr>
            <a:lvl3pPr lvl="2" rtl="0">
              <a:spcBef>
                <a:spcPts val="1200"/>
              </a:spcBef>
              <a:spcAft>
                <a:spcPts val="0"/>
              </a:spcAft>
              <a:buNone/>
              <a:defRPr>
                <a:solidFill>
                  <a:srgbClr val="FFFFFF"/>
                </a:solidFill>
              </a:defRPr>
            </a:lvl3pPr>
            <a:lvl4pPr lvl="3" rtl="0">
              <a:spcBef>
                <a:spcPts val="1200"/>
              </a:spcBef>
              <a:spcAft>
                <a:spcPts val="0"/>
              </a:spcAft>
              <a:buNone/>
              <a:defRPr>
                <a:solidFill>
                  <a:srgbClr val="FFFFFF"/>
                </a:solidFill>
              </a:defRPr>
            </a:lvl4pPr>
            <a:lvl5pPr lvl="4" rtl="0">
              <a:spcBef>
                <a:spcPts val="1200"/>
              </a:spcBef>
              <a:spcAft>
                <a:spcPts val="0"/>
              </a:spcAft>
              <a:buNone/>
              <a:defRPr>
                <a:solidFill>
                  <a:srgbClr val="FFFFFF"/>
                </a:solidFill>
              </a:defRPr>
            </a:lvl5pPr>
            <a:lvl6pPr lvl="5" rtl="0">
              <a:spcBef>
                <a:spcPts val="1200"/>
              </a:spcBef>
              <a:spcAft>
                <a:spcPts val="0"/>
              </a:spcAft>
              <a:buNone/>
              <a:defRPr>
                <a:solidFill>
                  <a:srgbClr val="FFFFFF"/>
                </a:solidFill>
              </a:defRPr>
            </a:lvl6pPr>
            <a:lvl7pPr lvl="6" rtl="0">
              <a:spcBef>
                <a:spcPts val="1200"/>
              </a:spcBef>
              <a:spcAft>
                <a:spcPts val="0"/>
              </a:spcAft>
              <a:buNone/>
              <a:defRPr>
                <a:solidFill>
                  <a:srgbClr val="FFFFFF"/>
                </a:solidFill>
              </a:defRPr>
            </a:lvl7pPr>
            <a:lvl8pPr lvl="7" rtl="0">
              <a:spcBef>
                <a:spcPts val="1200"/>
              </a:spcBef>
              <a:spcAft>
                <a:spcPts val="0"/>
              </a:spcAft>
              <a:buNone/>
              <a:defRPr>
                <a:solidFill>
                  <a:srgbClr val="FFFFFF"/>
                </a:solidFill>
              </a:defRPr>
            </a:lvl8pPr>
            <a:lvl9pPr lvl="8" rtl="0">
              <a:spcBef>
                <a:spcPts val="1200"/>
              </a:spcBef>
              <a:spcAft>
                <a:spcPts val="1200"/>
              </a:spcAft>
              <a:buNone/>
              <a:defRPr>
                <a:solidFill>
                  <a:srgbClr val="FFFFFF"/>
                </a:solidFill>
              </a:defRPr>
            </a:lvl9pPr>
          </a:lstStyle>
          <a:p>
            <a:endParaRPr/>
          </a:p>
        </p:txBody>
      </p:sp>
      <p:sp>
        <p:nvSpPr>
          <p:cNvPr id="433" name="Google Shape;433;p89"/>
          <p:cNvSpPr txBox="1">
            <a:spLocks noGrp="1"/>
          </p:cNvSpPr>
          <p:nvPr>
            <p:ph type="subTitle" idx="2"/>
          </p:nvPr>
        </p:nvSpPr>
        <p:spPr>
          <a:xfrm>
            <a:off x="3332975" y="316550"/>
            <a:ext cx="2315100" cy="45660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defRPr>
            </a:lvl1pPr>
            <a:lvl2pPr lvl="1" rtl="0">
              <a:spcBef>
                <a:spcPts val="1200"/>
              </a:spcBef>
              <a:spcAft>
                <a:spcPts val="0"/>
              </a:spcAft>
              <a:buNone/>
              <a:defRPr>
                <a:solidFill>
                  <a:srgbClr val="FFFFFF"/>
                </a:solidFill>
              </a:defRPr>
            </a:lvl2pPr>
            <a:lvl3pPr lvl="2" rtl="0">
              <a:spcBef>
                <a:spcPts val="1200"/>
              </a:spcBef>
              <a:spcAft>
                <a:spcPts val="0"/>
              </a:spcAft>
              <a:buNone/>
              <a:defRPr>
                <a:solidFill>
                  <a:srgbClr val="FFFFFF"/>
                </a:solidFill>
              </a:defRPr>
            </a:lvl3pPr>
            <a:lvl4pPr lvl="3" rtl="0">
              <a:spcBef>
                <a:spcPts val="1200"/>
              </a:spcBef>
              <a:spcAft>
                <a:spcPts val="0"/>
              </a:spcAft>
              <a:buNone/>
              <a:defRPr>
                <a:solidFill>
                  <a:srgbClr val="FFFFFF"/>
                </a:solidFill>
              </a:defRPr>
            </a:lvl4pPr>
            <a:lvl5pPr lvl="4" rtl="0">
              <a:spcBef>
                <a:spcPts val="1200"/>
              </a:spcBef>
              <a:spcAft>
                <a:spcPts val="0"/>
              </a:spcAft>
              <a:buNone/>
              <a:defRPr>
                <a:solidFill>
                  <a:srgbClr val="FFFFFF"/>
                </a:solidFill>
              </a:defRPr>
            </a:lvl5pPr>
            <a:lvl6pPr lvl="5" rtl="0">
              <a:spcBef>
                <a:spcPts val="1200"/>
              </a:spcBef>
              <a:spcAft>
                <a:spcPts val="0"/>
              </a:spcAft>
              <a:buNone/>
              <a:defRPr>
                <a:solidFill>
                  <a:srgbClr val="FFFFFF"/>
                </a:solidFill>
              </a:defRPr>
            </a:lvl6pPr>
            <a:lvl7pPr lvl="6" rtl="0">
              <a:spcBef>
                <a:spcPts val="1200"/>
              </a:spcBef>
              <a:spcAft>
                <a:spcPts val="0"/>
              </a:spcAft>
              <a:buNone/>
              <a:defRPr>
                <a:solidFill>
                  <a:srgbClr val="FFFFFF"/>
                </a:solidFill>
              </a:defRPr>
            </a:lvl7pPr>
            <a:lvl8pPr lvl="7" rtl="0">
              <a:spcBef>
                <a:spcPts val="1200"/>
              </a:spcBef>
              <a:spcAft>
                <a:spcPts val="0"/>
              </a:spcAft>
              <a:buNone/>
              <a:defRPr>
                <a:solidFill>
                  <a:srgbClr val="FFFFFF"/>
                </a:solidFill>
              </a:defRPr>
            </a:lvl8pPr>
            <a:lvl9pPr lvl="8" rtl="0">
              <a:spcBef>
                <a:spcPts val="1200"/>
              </a:spcBef>
              <a:spcAft>
                <a:spcPts val="1200"/>
              </a:spcAft>
              <a:buNone/>
              <a:defRPr>
                <a:solidFill>
                  <a:srgbClr val="FFFFFF"/>
                </a:solidFill>
              </a:defRPr>
            </a:lvl9pPr>
          </a:lstStyle>
          <a:p>
            <a:endParaRPr/>
          </a:p>
        </p:txBody>
      </p:sp>
      <p:sp>
        <p:nvSpPr>
          <p:cNvPr id="434" name="Google Shape;434;p89"/>
          <p:cNvSpPr txBox="1">
            <a:spLocks noGrp="1"/>
          </p:cNvSpPr>
          <p:nvPr>
            <p:ph type="subTitle" idx="3"/>
          </p:nvPr>
        </p:nvSpPr>
        <p:spPr>
          <a:xfrm>
            <a:off x="6465450" y="342250"/>
            <a:ext cx="2315100" cy="45660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defRPr>
            </a:lvl1pPr>
            <a:lvl2pPr lvl="1" rtl="0">
              <a:spcBef>
                <a:spcPts val="1200"/>
              </a:spcBef>
              <a:spcAft>
                <a:spcPts val="0"/>
              </a:spcAft>
              <a:buNone/>
              <a:defRPr>
                <a:solidFill>
                  <a:srgbClr val="FFFFFF"/>
                </a:solidFill>
              </a:defRPr>
            </a:lvl2pPr>
            <a:lvl3pPr lvl="2" rtl="0">
              <a:spcBef>
                <a:spcPts val="1200"/>
              </a:spcBef>
              <a:spcAft>
                <a:spcPts val="0"/>
              </a:spcAft>
              <a:buNone/>
              <a:defRPr>
                <a:solidFill>
                  <a:srgbClr val="FFFFFF"/>
                </a:solidFill>
              </a:defRPr>
            </a:lvl3pPr>
            <a:lvl4pPr lvl="3" rtl="0">
              <a:spcBef>
                <a:spcPts val="1200"/>
              </a:spcBef>
              <a:spcAft>
                <a:spcPts val="0"/>
              </a:spcAft>
              <a:buNone/>
              <a:defRPr>
                <a:solidFill>
                  <a:srgbClr val="FFFFFF"/>
                </a:solidFill>
              </a:defRPr>
            </a:lvl4pPr>
            <a:lvl5pPr lvl="4" rtl="0">
              <a:spcBef>
                <a:spcPts val="1200"/>
              </a:spcBef>
              <a:spcAft>
                <a:spcPts val="0"/>
              </a:spcAft>
              <a:buNone/>
              <a:defRPr>
                <a:solidFill>
                  <a:srgbClr val="FFFFFF"/>
                </a:solidFill>
              </a:defRPr>
            </a:lvl5pPr>
            <a:lvl6pPr lvl="5" rtl="0">
              <a:spcBef>
                <a:spcPts val="1200"/>
              </a:spcBef>
              <a:spcAft>
                <a:spcPts val="0"/>
              </a:spcAft>
              <a:buNone/>
              <a:defRPr>
                <a:solidFill>
                  <a:srgbClr val="FFFFFF"/>
                </a:solidFill>
              </a:defRPr>
            </a:lvl6pPr>
            <a:lvl7pPr lvl="6" rtl="0">
              <a:spcBef>
                <a:spcPts val="1200"/>
              </a:spcBef>
              <a:spcAft>
                <a:spcPts val="0"/>
              </a:spcAft>
              <a:buNone/>
              <a:defRPr>
                <a:solidFill>
                  <a:srgbClr val="FFFFFF"/>
                </a:solidFill>
              </a:defRPr>
            </a:lvl7pPr>
            <a:lvl8pPr lvl="7" rtl="0">
              <a:spcBef>
                <a:spcPts val="1200"/>
              </a:spcBef>
              <a:spcAft>
                <a:spcPts val="0"/>
              </a:spcAft>
              <a:buNone/>
              <a:defRPr>
                <a:solidFill>
                  <a:srgbClr val="FFFFFF"/>
                </a:solidFill>
              </a:defRPr>
            </a:lvl8pPr>
            <a:lvl9pPr lvl="8" rtl="0">
              <a:spcBef>
                <a:spcPts val="1200"/>
              </a:spcBef>
              <a:spcAft>
                <a:spcPts val="1200"/>
              </a:spcAft>
              <a:buNone/>
              <a:defRPr>
                <a:solidFill>
                  <a:srgbClr val="FFFFFF"/>
                </a:solidFill>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Thank you - White">
  <p:cSld name="BIG_NUMBER_1_1_1_1_1_1_1">
    <p:bg>
      <p:bgPr>
        <a:solidFill>
          <a:srgbClr val="FFFFFF"/>
        </a:solidFill>
        <a:effectLst/>
      </p:bgPr>
    </p:bg>
    <p:spTree>
      <p:nvGrpSpPr>
        <p:cNvPr id="1" name="Shape 435"/>
        <p:cNvGrpSpPr/>
        <p:nvPr/>
      </p:nvGrpSpPr>
      <p:grpSpPr>
        <a:xfrm>
          <a:off x="0" y="0"/>
          <a:ext cx="0" cy="0"/>
          <a:chOff x="0" y="0"/>
          <a:chExt cx="0" cy="0"/>
        </a:xfrm>
      </p:grpSpPr>
      <p:sp>
        <p:nvSpPr>
          <p:cNvPr id="436" name="Google Shape;436;p90"/>
          <p:cNvSpPr txBox="1"/>
          <p:nvPr/>
        </p:nvSpPr>
        <p:spPr>
          <a:xfrm>
            <a:off x="1590150" y="1755443"/>
            <a:ext cx="5963700" cy="88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a:solidFill>
                  <a:srgbClr val="424242"/>
                </a:solidFill>
                <a:latin typeface="Roboto Light"/>
                <a:ea typeface="Roboto Light"/>
                <a:cs typeface="Roboto Light"/>
                <a:sym typeface="Roboto Light"/>
              </a:rPr>
              <a:t>Thank you!</a:t>
            </a:r>
            <a:endParaRPr sz="3600">
              <a:solidFill>
                <a:srgbClr val="424242"/>
              </a:solidFill>
              <a:latin typeface="Roboto Light"/>
              <a:ea typeface="Roboto Light"/>
              <a:cs typeface="Roboto Light"/>
              <a:sym typeface="Roboto Light"/>
            </a:endParaRPr>
          </a:p>
        </p:txBody>
      </p:sp>
      <p:cxnSp>
        <p:nvCxnSpPr>
          <p:cNvPr id="437" name="Google Shape;437;p90"/>
          <p:cNvCxnSpPr/>
          <p:nvPr/>
        </p:nvCxnSpPr>
        <p:spPr>
          <a:xfrm rot="10800000">
            <a:off x="2178600" y="1109800"/>
            <a:ext cx="2062800" cy="0"/>
          </a:xfrm>
          <a:prstGeom prst="straightConnector1">
            <a:avLst/>
          </a:prstGeom>
          <a:noFill/>
          <a:ln w="9525" cap="flat" cmpd="sng">
            <a:solidFill>
              <a:srgbClr val="1E88E5"/>
            </a:solidFill>
            <a:prstDash val="dot"/>
            <a:round/>
            <a:headEnd type="none" w="med" len="med"/>
            <a:tailEnd type="none" w="med" len="med"/>
          </a:ln>
        </p:spPr>
      </p:cxnSp>
      <p:cxnSp>
        <p:nvCxnSpPr>
          <p:cNvPr id="438" name="Google Shape;438;p90"/>
          <p:cNvCxnSpPr/>
          <p:nvPr/>
        </p:nvCxnSpPr>
        <p:spPr>
          <a:xfrm rot="10800000">
            <a:off x="4902600" y="1116500"/>
            <a:ext cx="2062800" cy="0"/>
          </a:xfrm>
          <a:prstGeom prst="straightConnector1">
            <a:avLst/>
          </a:prstGeom>
          <a:noFill/>
          <a:ln w="9525" cap="flat" cmpd="sng">
            <a:solidFill>
              <a:srgbClr val="1E88E5"/>
            </a:solidFill>
            <a:prstDash val="dot"/>
            <a:round/>
            <a:headEnd type="none" w="med" len="med"/>
            <a:tailEnd type="none" w="med" len="med"/>
          </a:ln>
        </p:spPr>
      </p:cxnSp>
      <p:cxnSp>
        <p:nvCxnSpPr>
          <p:cNvPr id="439" name="Google Shape;439;p90"/>
          <p:cNvCxnSpPr/>
          <p:nvPr/>
        </p:nvCxnSpPr>
        <p:spPr>
          <a:xfrm rot="10800000">
            <a:off x="2178525" y="3047475"/>
            <a:ext cx="4806600" cy="0"/>
          </a:xfrm>
          <a:prstGeom prst="straightConnector1">
            <a:avLst/>
          </a:prstGeom>
          <a:noFill/>
          <a:ln w="9525" cap="flat" cmpd="sng">
            <a:solidFill>
              <a:srgbClr val="1E88E5"/>
            </a:solidFill>
            <a:prstDash val="dot"/>
            <a:round/>
            <a:headEnd type="none" w="med" len="med"/>
            <a:tailEnd type="none" w="med" len="med"/>
          </a:ln>
        </p:spPr>
      </p:cxnSp>
      <p:pic>
        <p:nvPicPr>
          <p:cNvPr id="440" name="Google Shape;440;p90"/>
          <p:cNvPicPr preferRelativeResize="0"/>
          <p:nvPr/>
        </p:nvPicPr>
        <p:blipFill>
          <a:blip r:embed="rId2">
            <a:alphaModFix/>
          </a:blip>
          <a:stretch>
            <a:fillRect/>
          </a:stretch>
        </p:blipFill>
        <p:spPr>
          <a:xfrm>
            <a:off x="4393150" y="930950"/>
            <a:ext cx="357700" cy="357700"/>
          </a:xfrm>
          <a:prstGeom prst="rect">
            <a:avLst/>
          </a:prstGeom>
          <a:noFill/>
          <a:ln>
            <a:noFill/>
          </a:ln>
        </p:spPr>
      </p:pic>
      <p:pic>
        <p:nvPicPr>
          <p:cNvPr id="441" name="Google Shape;441;p90"/>
          <p:cNvPicPr preferRelativeResize="0"/>
          <p:nvPr/>
        </p:nvPicPr>
        <p:blipFill>
          <a:blip r:embed="rId3">
            <a:alphaModFix/>
          </a:blip>
          <a:stretch>
            <a:fillRect/>
          </a:stretch>
        </p:blipFill>
        <p:spPr>
          <a:xfrm>
            <a:off x="152425" y="4796218"/>
            <a:ext cx="598000" cy="229632"/>
          </a:xfrm>
          <a:prstGeom prst="rect">
            <a:avLst/>
          </a:prstGeom>
          <a:noFill/>
          <a:ln>
            <a:noFill/>
          </a:ln>
        </p:spPr>
      </p:pic>
      <p:sp>
        <p:nvSpPr>
          <p:cNvPr id="442" name="Google Shape;442;p90"/>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424242"/>
                </a:solidFill>
                <a:latin typeface="Roboto Mono Light"/>
                <a:ea typeface="Roboto Mono Light"/>
                <a:cs typeface="Roboto Mono Light"/>
                <a:sym typeface="Roboto Mono Light"/>
              </a:rPr>
              <a:t>Confidential + Proprietary</a:t>
            </a:r>
            <a:endParaRPr sz="600">
              <a:solidFill>
                <a:srgbClr val="424242"/>
              </a:solidFill>
              <a:latin typeface="Roboto Mono Light"/>
              <a:ea typeface="Roboto Mono Light"/>
              <a:cs typeface="Roboto Mono Light"/>
              <a:sym typeface="Roboto Mono Light"/>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43"/>
        <p:cNvGrpSpPr/>
        <p:nvPr/>
      </p:nvGrpSpPr>
      <p:grpSpPr>
        <a:xfrm>
          <a:off x="0" y="0"/>
          <a:ext cx="0" cy="0"/>
          <a:chOff x="0" y="0"/>
          <a:chExt cx="0" cy="0"/>
        </a:xfrm>
      </p:grpSpPr>
      <p:sp>
        <p:nvSpPr>
          <p:cNvPr id="444" name="Google Shape;444;p91"/>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lvl1pPr lvl="0" rtl="0">
              <a:spcBef>
                <a:spcPts val="0"/>
              </a:spcBef>
              <a:spcAft>
                <a:spcPts val="0"/>
              </a:spcAft>
              <a:buSzPts val="4200"/>
              <a:buChar char="●"/>
              <a:defRPr sz="4200"/>
            </a:lvl1pPr>
            <a:lvl2pPr lvl="1" rtl="0">
              <a:spcBef>
                <a:spcPts val="0"/>
              </a:spcBef>
              <a:spcAft>
                <a:spcPts val="0"/>
              </a:spcAft>
              <a:buSzPts val="4200"/>
              <a:buChar char="○"/>
              <a:defRPr sz="4200"/>
            </a:lvl2pPr>
            <a:lvl3pPr lvl="2" rtl="0">
              <a:spcBef>
                <a:spcPts val="0"/>
              </a:spcBef>
              <a:spcAft>
                <a:spcPts val="0"/>
              </a:spcAft>
              <a:buSzPts val="4200"/>
              <a:buChar char="■"/>
              <a:defRPr sz="4200"/>
            </a:lvl3pPr>
            <a:lvl4pPr lvl="3" rtl="0">
              <a:spcBef>
                <a:spcPts val="0"/>
              </a:spcBef>
              <a:spcAft>
                <a:spcPts val="0"/>
              </a:spcAft>
              <a:buSzPts val="4200"/>
              <a:buChar char="●"/>
              <a:defRPr sz="4200"/>
            </a:lvl4pPr>
            <a:lvl5pPr lvl="4" rtl="0">
              <a:spcBef>
                <a:spcPts val="0"/>
              </a:spcBef>
              <a:spcAft>
                <a:spcPts val="0"/>
              </a:spcAft>
              <a:buSzPts val="4200"/>
              <a:buChar char="○"/>
              <a:defRPr sz="4200"/>
            </a:lvl5pPr>
            <a:lvl6pPr lvl="5" rtl="0">
              <a:spcBef>
                <a:spcPts val="0"/>
              </a:spcBef>
              <a:spcAft>
                <a:spcPts val="0"/>
              </a:spcAft>
              <a:buSzPts val="4200"/>
              <a:buChar char="■"/>
              <a:defRPr sz="4200"/>
            </a:lvl6pPr>
            <a:lvl7pPr lvl="6" rtl="0">
              <a:spcBef>
                <a:spcPts val="0"/>
              </a:spcBef>
              <a:spcAft>
                <a:spcPts val="0"/>
              </a:spcAft>
              <a:buSzPts val="4200"/>
              <a:buChar char="●"/>
              <a:defRPr sz="4200"/>
            </a:lvl7pPr>
            <a:lvl8pPr lvl="7" rtl="0">
              <a:spcBef>
                <a:spcPts val="0"/>
              </a:spcBef>
              <a:spcAft>
                <a:spcPts val="0"/>
              </a:spcAft>
              <a:buSzPts val="4200"/>
              <a:buChar char="○"/>
              <a:defRPr sz="4200"/>
            </a:lvl8pPr>
            <a:lvl9pPr lvl="8" rtl="0">
              <a:spcBef>
                <a:spcPts val="0"/>
              </a:spcBef>
              <a:spcAft>
                <a:spcPts val="0"/>
              </a:spcAft>
              <a:buSzPts val="4200"/>
              <a:buChar char="■"/>
              <a:defRPr sz="4200"/>
            </a:lvl9pPr>
          </a:lstStyle>
          <a:p>
            <a:endParaRPr/>
          </a:p>
        </p:txBody>
      </p:sp>
      <p:sp>
        <p:nvSpPr>
          <p:cNvPr id="445" name="Google Shape;445;p9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46"/>
        <p:cNvGrpSpPr/>
        <p:nvPr/>
      </p:nvGrpSpPr>
      <p:grpSpPr>
        <a:xfrm>
          <a:off x="0" y="0"/>
          <a:ext cx="0" cy="0"/>
          <a:chOff x="0" y="0"/>
          <a:chExt cx="0" cy="0"/>
        </a:xfrm>
      </p:grpSpPr>
      <p:sp>
        <p:nvSpPr>
          <p:cNvPr id="447" name="Google Shape;447;p92"/>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2"/>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2"/>
          <p:cNvSpPr txBox="1">
            <a:spLocks noGrp="1"/>
          </p:cNvSpPr>
          <p:nvPr>
            <p:ph type="title"/>
          </p:nvPr>
        </p:nvSpPr>
        <p:spPr>
          <a:xfrm>
            <a:off x="226078" y="357800"/>
            <a:ext cx="2808000" cy="953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Char char="●"/>
              <a:defRPr sz="2400"/>
            </a:lvl1pPr>
            <a:lvl2pPr lvl="1" rtl="0">
              <a:spcBef>
                <a:spcPts val="0"/>
              </a:spcBef>
              <a:spcAft>
                <a:spcPts val="0"/>
              </a:spcAft>
              <a:buSzPts val="2400"/>
              <a:buChar char="○"/>
              <a:defRPr sz="2400"/>
            </a:lvl2pPr>
            <a:lvl3pPr lvl="2" rtl="0">
              <a:spcBef>
                <a:spcPts val="0"/>
              </a:spcBef>
              <a:spcAft>
                <a:spcPts val="0"/>
              </a:spcAft>
              <a:buSzPts val="2400"/>
              <a:buChar char="■"/>
              <a:defRPr sz="2400"/>
            </a:lvl3pPr>
            <a:lvl4pPr lvl="3" rtl="0">
              <a:spcBef>
                <a:spcPts val="0"/>
              </a:spcBef>
              <a:spcAft>
                <a:spcPts val="0"/>
              </a:spcAft>
              <a:buSzPts val="2400"/>
              <a:buChar char="●"/>
              <a:defRPr sz="2400"/>
            </a:lvl4pPr>
            <a:lvl5pPr lvl="4" rtl="0">
              <a:spcBef>
                <a:spcPts val="0"/>
              </a:spcBef>
              <a:spcAft>
                <a:spcPts val="0"/>
              </a:spcAft>
              <a:buSzPts val="2400"/>
              <a:buChar char="○"/>
              <a:defRPr sz="2400"/>
            </a:lvl5pPr>
            <a:lvl6pPr lvl="5" rtl="0">
              <a:spcBef>
                <a:spcPts val="0"/>
              </a:spcBef>
              <a:spcAft>
                <a:spcPts val="0"/>
              </a:spcAft>
              <a:buSzPts val="2400"/>
              <a:buChar char="■"/>
              <a:defRPr sz="2400"/>
            </a:lvl6pPr>
            <a:lvl7pPr lvl="6" rtl="0">
              <a:spcBef>
                <a:spcPts val="0"/>
              </a:spcBef>
              <a:spcAft>
                <a:spcPts val="0"/>
              </a:spcAft>
              <a:buSzPts val="2400"/>
              <a:buChar char="●"/>
              <a:defRPr sz="2400"/>
            </a:lvl7pPr>
            <a:lvl8pPr lvl="7" rtl="0">
              <a:spcBef>
                <a:spcPts val="0"/>
              </a:spcBef>
              <a:spcAft>
                <a:spcPts val="0"/>
              </a:spcAft>
              <a:buSzPts val="2400"/>
              <a:buChar char="○"/>
              <a:defRPr sz="2400"/>
            </a:lvl8pPr>
            <a:lvl9pPr lvl="8" rtl="0">
              <a:spcBef>
                <a:spcPts val="0"/>
              </a:spcBef>
              <a:spcAft>
                <a:spcPts val="0"/>
              </a:spcAft>
              <a:buSzPts val="2400"/>
              <a:buChar char="■"/>
              <a:defRPr sz="2400"/>
            </a:lvl9pPr>
          </a:lstStyle>
          <a:p>
            <a:endParaRPr/>
          </a:p>
        </p:txBody>
      </p:sp>
      <p:sp>
        <p:nvSpPr>
          <p:cNvPr id="450" name="Google Shape;450;p92"/>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lt1"/>
              </a:buClr>
              <a:buSzPts val="1200"/>
              <a:buChar char="●"/>
              <a:defRPr sz="1200">
                <a:solidFill>
                  <a:schemeClr val="lt1"/>
                </a:solidFill>
              </a:defRPr>
            </a:lvl1pPr>
            <a:lvl2pPr marL="914400" lvl="1" indent="-304800" rtl="0">
              <a:spcBef>
                <a:spcPts val="1200"/>
              </a:spcBef>
              <a:spcAft>
                <a:spcPts val="0"/>
              </a:spcAft>
              <a:buClr>
                <a:schemeClr val="lt1"/>
              </a:buClr>
              <a:buSzPts val="1200"/>
              <a:buChar char="○"/>
              <a:defRPr sz="1200">
                <a:solidFill>
                  <a:schemeClr val="lt1"/>
                </a:solidFill>
              </a:defRPr>
            </a:lvl2pPr>
            <a:lvl3pPr marL="1371600" lvl="2" indent="-304800" rtl="0">
              <a:spcBef>
                <a:spcPts val="1200"/>
              </a:spcBef>
              <a:spcAft>
                <a:spcPts val="0"/>
              </a:spcAft>
              <a:buClr>
                <a:schemeClr val="lt1"/>
              </a:buClr>
              <a:buSzPts val="1200"/>
              <a:buChar char="■"/>
              <a:defRPr sz="1200">
                <a:solidFill>
                  <a:schemeClr val="lt1"/>
                </a:solidFill>
              </a:defRPr>
            </a:lvl3pPr>
            <a:lvl4pPr marL="1828800" lvl="3" indent="-304800" rtl="0">
              <a:spcBef>
                <a:spcPts val="1200"/>
              </a:spcBef>
              <a:spcAft>
                <a:spcPts val="0"/>
              </a:spcAft>
              <a:buClr>
                <a:schemeClr val="lt1"/>
              </a:buClr>
              <a:buSzPts val="1200"/>
              <a:buChar char="●"/>
              <a:defRPr sz="1200">
                <a:solidFill>
                  <a:schemeClr val="lt1"/>
                </a:solidFill>
              </a:defRPr>
            </a:lvl4pPr>
            <a:lvl5pPr marL="2286000" lvl="4" indent="-304800" rtl="0">
              <a:spcBef>
                <a:spcPts val="1200"/>
              </a:spcBef>
              <a:spcAft>
                <a:spcPts val="0"/>
              </a:spcAft>
              <a:buClr>
                <a:schemeClr val="lt1"/>
              </a:buClr>
              <a:buSzPts val="1200"/>
              <a:buChar char="○"/>
              <a:defRPr sz="1200">
                <a:solidFill>
                  <a:schemeClr val="lt1"/>
                </a:solidFill>
              </a:defRPr>
            </a:lvl5pPr>
            <a:lvl6pPr marL="2743200" lvl="5" indent="-304800" rtl="0">
              <a:spcBef>
                <a:spcPts val="1200"/>
              </a:spcBef>
              <a:spcAft>
                <a:spcPts val="0"/>
              </a:spcAft>
              <a:buClr>
                <a:schemeClr val="lt1"/>
              </a:buClr>
              <a:buSzPts val="1200"/>
              <a:buChar char="■"/>
              <a:defRPr sz="1200">
                <a:solidFill>
                  <a:schemeClr val="lt1"/>
                </a:solidFill>
              </a:defRPr>
            </a:lvl6pPr>
            <a:lvl7pPr marL="3200400" lvl="6" indent="-304800" rtl="0">
              <a:spcBef>
                <a:spcPts val="1200"/>
              </a:spcBef>
              <a:spcAft>
                <a:spcPts val="0"/>
              </a:spcAft>
              <a:buClr>
                <a:schemeClr val="lt1"/>
              </a:buClr>
              <a:buSzPts val="1200"/>
              <a:buChar char="●"/>
              <a:defRPr sz="1200">
                <a:solidFill>
                  <a:schemeClr val="lt1"/>
                </a:solidFill>
              </a:defRPr>
            </a:lvl7pPr>
            <a:lvl8pPr marL="3657600" lvl="7" indent="-304800" rtl="0">
              <a:spcBef>
                <a:spcPts val="1200"/>
              </a:spcBef>
              <a:spcAft>
                <a:spcPts val="0"/>
              </a:spcAft>
              <a:buClr>
                <a:schemeClr val="lt1"/>
              </a:buClr>
              <a:buSzPts val="1200"/>
              <a:buChar char="○"/>
              <a:defRPr sz="1200">
                <a:solidFill>
                  <a:schemeClr val="lt1"/>
                </a:solidFill>
              </a:defRPr>
            </a:lvl8pPr>
            <a:lvl9pPr marL="4114800" lvl="8" indent="-304800" rtl="0">
              <a:spcBef>
                <a:spcPts val="1200"/>
              </a:spcBef>
              <a:spcAft>
                <a:spcPts val="1200"/>
              </a:spcAft>
              <a:buClr>
                <a:schemeClr val="lt1"/>
              </a:buClr>
              <a:buSzPts val="1200"/>
              <a:buChar char="■"/>
              <a:defRPr sz="1200">
                <a:solidFill>
                  <a:schemeClr val="lt1"/>
                </a:solidFill>
              </a:defRPr>
            </a:lvl9pPr>
          </a:lstStyle>
          <a:p>
            <a:endParaRPr/>
          </a:p>
        </p:txBody>
      </p:sp>
      <p:sp>
        <p:nvSpPr>
          <p:cNvPr id="451" name="Google Shape;451;p92"/>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TITLE_2">
  <p:cSld name="TITLE_2">
    <p:spTree>
      <p:nvGrpSpPr>
        <p:cNvPr id="1" name="Shape 452"/>
        <p:cNvGrpSpPr/>
        <p:nvPr/>
      </p:nvGrpSpPr>
      <p:grpSpPr>
        <a:xfrm>
          <a:off x="0" y="0"/>
          <a:ext cx="0" cy="0"/>
          <a:chOff x="0" y="0"/>
          <a:chExt cx="0" cy="0"/>
        </a:xfrm>
      </p:grpSpPr>
      <p:sp>
        <p:nvSpPr>
          <p:cNvPr id="453" name="Google Shape;453;p9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Char char="●"/>
              <a:defRPr sz="5200"/>
            </a:lvl1pPr>
            <a:lvl2pPr lvl="1" algn="ctr" rtl="0">
              <a:spcBef>
                <a:spcPts val="0"/>
              </a:spcBef>
              <a:spcAft>
                <a:spcPts val="0"/>
              </a:spcAft>
              <a:buSzPts val="5200"/>
              <a:buChar char="○"/>
              <a:defRPr sz="5200"/>
            </a:lvl2pPr>
            <a:lvl3pPr lvl="2" algn="ctr" rtl="0">
              <a:spcBef>
                <a:spcPts val="0"/>
              </a:spcBef>
              <a:spcAft>
                <a:spcPts val="0"/>
              </a:spcAft>
              <a:buSzPts val="5200"/>
              <a:buChar char="■"/>
              <a:defRPr sz="5200"/>
            </a:lvl3pPr>
            <a:lvl4pPr lvl="3" algn="ctr" rtl="0">
              <a:spcBef>
                <a:spcPts val="0"/>
              </a:spcBef>
              <a:spcAft>
                <a:spcPts val="0"/>
              </a:spcAft>
              <a:buSzPts val="5200"/>
              <a:buChar char="●"/>
              <a:defRPr sz="5200"/>
            </a:lvl4pPr>
            <a:lvl5pPr lvl="4" algn="ctr" rtl="0">
              <a:spcBef>
                <a:spcPts val="0"/>
              </a:spcBef>
              <a:spcAft>
                <a:spcPts val="0"/>
              </a:spcAft>
              <a:buSzPts val="5200"/>
              <a:buChar char="○"/>
              <a:defRPr sz="5200"/>
            </a:lvl5pPr>
            <a:lvl6pPr lvl="5" algn="ctr" rtl="0">
              <a:spcBef>
                <a:spcPts val="0"/>
              </a:spcBef>
              <a:spcAft>
                <a:spcPts val="0"/>
              </a:spcAft>
              <a:buSzPts val="5200"/>
              <a:buChar char="■"/>
              <a:defRPr sz="5200"/>
            </a:lvl6pPr>
            <a:lvl7pPr lvl="6" algn="ctr" rtl="0">
              <a:spcBef>
                <a:spcPts val="0"/>
              </a:spcBef>
              <a:spcAft>
                <a:spcPts val="0"/>
              </a:spcAft>
              <a:buSzPts val="5200"/>
              <a:buChar char="●"/>
              <a:defRPr sz="5200"/>
            </a:lvl7pPr>
            <a:lvl8pPr lvl="7" algn="ctr" rtl="0">
              <a:spcBef>
                <a:spcPts val="0"/>
              </a:spcBef>
              <a:spcAft>
                <a:spcPts val="0"/>
              </a:spcAft>
              <a:buSzPts val="5200"/>
              <a:buChar char="○"/>
              <a:defRPr sz="5200"/>
            </a:lvl8pPr>
            <a:lvl9pPr lvl="8" algn="ctr" rtl="0">
              <a:spcBef>
                <a:spcPts val="0"/>
              </a:spcBef>
              <a:spcAft>
                <a:spcPts val="0"/>
              </a:spcAft>
              <a:buSzPts val="5200"/>
              <a:buChar char="■"/>
              <a:defRPr sz="5200"/>
            </a:lvl9pPr>
          </a:lstStyle>
          <a:p>
            <a:endParaRPr/>
          </a:p>
        </p:txBody>
      </p:sp>
      <p:sp>
        <p:nvSpPr>
          <p:cNvPr id="454" name="Google Shape;454;p9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55" name="Google Shape;455;p9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TITLE_AND_BODY_1">
  <p:cSld name="TITLE_AND_BODY_1">
    <p:spTree>
      <p:nvGrpSpPr>
        <p:cNvPr id="1" name="Shape 456"/>
        <p:cNvGrpSpPr/>
        <p:nvPr/>
      </p:nvGrpSpPr>
      <p:grpSpPr>
        <a:xfrm>
          <a:off x="0" y="0"/>
          <a:ext cx="0" cy="0"/>
          <a:chOff x="0" y="0"/>
          <a:chExt cx="0" cy="0"/>
        </a:xfrm>
      </p:grpSpPr>
      <p:cxnSp>
        <p:nvCxnSpPr>
          <p:cNvPr id="457" name="Google Shape;457;p94"/>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458" name="Google Shape;458;p94"/>
          <p:cNvSpPr txBox="1">
            <a:spLocks noGrp="1"/>
          </p:cNvSpPr>
          <p:nvPr>
            <p:ph type="title"/>
          </p:nvPr>
        </p:nvSpPr>
        <p:spPr>
          <a:xfrm>
            <a:off x="387900" y="458025"/>
            <a:ext cx="8368200" cy="686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Raleway"/>
              <a:buChar char="●"/>
              <a:defRPr b="1">
                <a:latin typeface="Raleway"/>
                <a:ea typeface="Raleway"/>
                <a:cs typeface="Raleway"/>
                <a:sym typeface="Raleway"/>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459" name="Google Shape;459;p94"/>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Font typeface="Open Sans"/>
              <a:buChar char="●"/>
              <a:defRPr>
                <a:latin typeface="Open Sans"/>
                <a:ea typeface="Open Sans"/>
                <a:cs typeface="Open Sans"/>
                <a:sym typeface="Open Sans"/>
              </a:defRPr>
            </a:lvl1pPr>
            <a:lvl2pPr marL="914400" lvl="1" indent="-317500" rtl="0">
              <a:spcBef>
                <a:spcPts val="1200"/>
              </a:spcBef>
              <a:spcAft>
                <a:spcPts val="0"/>
              </a:spcAft>
              <a:buSzPts val="1400"/>
              <a:buFont typeface="Open Sans"/>
              <a:buChar char="○"/>
              <a:defRPr>
                <a:latin typeface="Open Sans"/>
                <a:ea typeface="Open Sans"/>
                <a:cs typeface="Open Sans"/>
                <a:sym typeface="Open Sans"/>
              </a:defRPr>
            </a:lvl2pPr>
            <a:lvl3pPr marL="1371600" lvl="2" indent="-317500" rtl="0">
              <a:spcBef>
                <a:spcPts val="1200"/>
              </a:spcBef>
              <a:spcAft>
                <a:spcPts val="0"/>
              </a:spcAft>
              <a:buSzPts val="1400"/>
              <a:buFont typeface="Open Sans"/>
              <a:buChar char="■"/>
              <a:defRPr>
                <a:latin typeface="Open Sans"/>
                <a:ea typeface="Open Sans"/>
                <a:cs typeface="Open Sans"/>
                <a:sym typeface="Open Sans"/>
              </a:defRPr>
            </a:lvl3pPr>
            <a:lvl4pPr marL="1828800" lvl="3" indent="-317500" rtl="0">
              <a:spcBef>
                <a:spcPts val="1200"/>
              </a:spcBef>
              <a:spcAft>
                <a:spcPts val="0"/>
              </a:spcAft>
              <a:buSzPts val="1400"/>
              <a:buFont typeface="Open Sans"/>
              <a:buChar char="●"/>
              <a:defRPr>
                <a:latin typeface="Open Sans"/>
                <a:ea typeface="Open Sans"/>
                <a:cs typeface="Open Sans"/>
                <a:sym typeface="Open Sans"/>
              </a:defRPr>
            </a:lvl4pPr>
            <a:lvl5pPr marL="2286000" lvl="4" indent="-317500" rtl="0">
              <a:spcBef>
                <a:spcPts val="1200"/>
              </a:spcBef>
              <a:spcAft>
                <a:spcPts val="0"/>
              </a:spcAft>
              <a:buSzPts val="1400"/>
              <a:buFont typeface="Open Sans"/>
              <a:buChar char="○"/>
              <a:defRPr>
                <a:latin typeface="Open Sans"/>
                <a:ea typeface="Open Sans"/>
                <a:cs typeface="Open Sans"/>
                <a:sym typeface="Open Sans"/>
              </a:defRPr>
            </a:lvl5pPr>
            <a:lvl6pPr marL="2743200" lvl="5" indent="-317500" rtl="0">
              <a:spcBef>
                <a:spcPts val="1200"/>
              </a:spcBef>
              <a:spcAft>
                <a:spcPts val="0"/>
              </a:spcAft>
              <a:buSzPts val="1400"/>
              <a:buFont typeface="Open Sans"/>
              <a:buChar char="■"/>
              <a:defRPr>
                <a:latin typeface="Open Sans"/>
                <a:ea typeface="Open Sans"/>
                <a:cs typeface="Open Sans"/>
                <a:sym typeface="Open Sans"/>
              </a:defRPr>
            </a:lvl6pPr>
            <a:lvl7pPr marL="3200400" lvl="6" indent="-317500" rtl="0">
              <a:spcBef>
                <a:spcPts val="1200"/>
              </a:spcBef>
              <a:spcAft>
                <a:spcPts val="0"/>
              </a:spcAft>
              <a:buSzPts val="1400"/>
              <a:buFont typeface="Open Sans"/>
              <a:buChar char="●"/>
              <a:defRPr>
                <a:latin typeface="Open Sans"/>
                <a:ea typeface="Open Sans"/>
                <a:cs typeface="Open Sans"/>
                <a:sym typeface="Open Sans"/>
              </a:defRPr>
            </a:lvl7pPr>
            <a:lvl8pPr marL="3657600" lvl="7" indent="-317500" rtl="0">
              <a:spcBef>
                <a:spcPts val="1200"/>
              </a:spcBef>
              <a:spcAft>
                <a:spcPts val="0"/>
              </a:spcAft>
              <a:buSzPts val="1400"/>
              <a:buFont typeface="Open Sans"/>
              <a:buChar char="○"/>
              <a:defRPr>
                <a:latin typeface="Open Sans"/>
                <a:ea typeface="Open Sans"/>
                <a:cs typeface="Open Sans"/>
                <a:sym typeface="Open Sans"/>
              </a:defRPr>
            </a:lvl8pPr>
            <a:lvl9pPr marL="4114800" lvl="8" indent="-317500" rtl="0">
              <a:spcBef>
                <a:spcPts val="1200"/>
              </a:spcBef>
              <a:spcAft>
                <a:spcPts val="1200"/>
              </a:spcAft>
              <a:buSzPts val="1400"/>
              <a:buFont typeface="Open Sans"/>
              <a:buChar char="■"/>
              <a:defRPr>
                <a:latin typeface="Open Sans"/>
                <a:ea typeface="Open Sans"/>
                <a:cs typeface="Open Sans"/>
                <a:sym typeface="Open Sans"/>
              </a:defRPr>
            </a:lvl9pPr>
          </a:lstStyle>
          <a:p>
            <a:endParaRPr/>
          </a:p>
        </p:txBody>
      </p:sp>
      <p:sp>
        <p:nvSpPr>
          <p:cNvPr id="460" name="Google Shape;460;p9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1"/>
        <p:cNvGrpSpPr/>
        <p:nvPr/>
      </p:nvGrpSpPr>
      <p:grpSpPr>
        <a:xfrm>
          <a:off x="0" y="0"/>
          <a:ext cx="0" cy="0"/>
          <a:chOff x="0" y="0"/>
          <a:chExt cx="0" cy="0"/>
        </a:xfrm>
      </p:grpSpPr>
      <p:sp>
        <p:nvSpPr>
          <p:cNvPr id="462" name="Google Shape;462;p95"/>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95"/>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5"/>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465" name="Google Shape;465;p95"/>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466"/>
        <p:cNvGrpSpPr/>
        <p:nvPr/>
      </p:nvGrpSpPr>
      <p:grpSpPr>
        <a:xfrm>
          <a:off x="0" y="0"/>
          <a:ext cx="0" cy="0"/>
          <a:chOff x="0" y="0"/>
          <a:chExt cx="0" cy="0"/>
        </a:xfrm>
      </p:grpSpPr>
      <p:sp>
        <p:nvSpPr>
          <p:cNvPr id="467" name="Google Shape;467;p96"/>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2000"/>
              <a:buChar char="●"/>
              <a:defRPr sz="12000">
                <a:solidFill>
                  <a:schemeClr val="dk2"/>
                </a:solidFill>
              </a:defRPr>
            </a:lvl1pPr>
            <a:lvl2pPr lvl="1" algn="ctr" rtl="0">
              <a:spcBef>
                <a:spcPts val="0"/>
              </a:spcBef>
              <a:spcAft>
                <a:spcPts val="0"/>
              </a:spcAft>
              <a:buClr>
                <a:schemeClr val="dk2"/>
              </a:buClr>
              <a:buSzPts val="12000"/>
              <a:buChar char="○"/>
              <a:defRPr sz="12000">
                <a:solidFill>
                  <a:schemeClr val="dk2"/>
                </a:solidFill>
              </a:defRPr>
            </a:lvl2pPr>
            <a:lvl3pPr lvl="2" algn="ctr" rtl="0">
              <a:spcBef>
                <a:spcPts val="0"/>
              </a:spcBef>
              <a:spcAft>
                <a:spcPts val="0"/>
              </a:spcAft>
              <a:buClr>
                <a:schemeClr val="dk2"/>
              </a:buClr>
              <a:buSzPts val="12000"/>
              <a:buChar char="■"/>
              <a:defRPr sz="12000">
                <a:solidFill>
                  <a:schemeClr val="dk2"/>
                </a:solidFill>
              </a:defRPr>
            </a:lvl3pPr>
            <a:lvl4pPr lvl="3" algn="ctr" rtl="0">
              <a:spcBef>
                <a:spcPts val="0"/>
              </a:spcBef>
              <a:spcAft>
                <a:spcPts val="0"/>
              </a:spcAft>
              <a:buClr>
                <a:schemeClr val="dk2"/>
              </a:buClr>
              <a:buSzPts val="12000"/>
              <a:buChar char="●"/>
              <a:defRPr sz="12000">
                <a:solidFill>
                  <a:schemeClr val="dk2"/>
                </a:solidFill>
              </a:defRPr>
            </a:lvl4pPr>
            <a:lvl5pPr lvl="4" algn="ctr" rtl="0">
              <a:spcBef>
                <a:spcPts val="0"/>
              </a:spcBef>
              <a:spcAft>
                <a:spcPts val="0"/>
              </a:spcAft>
              <a:buClr>
                <a:schemeClr val="dk2"/>
              </a:buClr>
              <a:buSzPts val="12000"/>
              <a:buChar char="○"/>
              <a:defRPr sz="12000">
                <a:solidFill>
                  <a:schemeClr val="dk2"/>
                </a:solidFill>
              </a:defRPr>
            </a:lvl5pPr>
            <a:lvl6pPr lvl="5" algn="ctr" rtl="0">
              <a:spcBef>
                <a:spcPts val="0"/>
              </a:spcBef>
              <a:spcAft>
                <a:spcPts val="0"/>
              </a:spcAft>
              <a:buClr>
                <a:schemeClr val="dk2"/>
              </a:buClr>
              <a:buSzPts val="12000"/>
              <a:buChar char="■"/>
              <a:defRPr sz="12000">
                <a:solidFill>
                  <a:schemeClr val="dk2"/>
                </a:solidFill>
              </a:defRPr>
            </a:lvl6pPr>
            <a:lvl7pPr lvl="6" algn="ctr" rtl="0">
              <a:spcBef>
                <a:spcPts val="0"/>
              </a:spcBef>
              <a:spcAft>
                <a:spcPts val="0"/>
              </a:spcAft>
              <a:buClr>
                <a:schemeClr val="dk2"/>
              </a:buClr>
              <a:buSzPts val="12000"/>
              <a:buChar char="●"/>
              <a:defRPr sz="12000">
                <a:solidFill>
                  <a:schemeClr val="dk2"/>
                </a:solidFill>
              </a:defRPr>
            </a:lvl7pPr>
            <a:lvl8pPr lvl="7" algn="ctr" rtl="0">
              <a:spcBef>
                <a:spcPts val="0"/>
              </a:spcBef>
              <a:spcAft>
                <a:spcPts val="0"/>
              </a:spcAft>
              <a:buClr>
                <a:schemeClr val="dk2"/>
              </a:buClr>
              <a:buSzPts val="12000"/>
              <a:buChar char="○"/>
              <a:defRPr sz="12000">
                <a:solidFill>
                  <a:schemeClr val="dk2"/>
                </a:solidFill>
              </a:defRPr>
            </a:lvl8pPr>
            <a:lvl9pPr lvl="8" algn="ctr" rtl="0">
              <a:spcBef>
                <a:spcPts val="0"/>
              </a:spcBef>
              <a:spcAft>
                <a:spcPts val="0"/>
              </a:spcAft>
              <a:buClr>
                <a:schemeClr val="dk2"/>
              </a:buClr>
              <a:buSzPts val="12000"/>
              <a:buChar char="■"/>
              <a:defRPr sz="12000">
                <a:solidFill>
                  <a:schemeClr val="dk2"/>
                </a:solidFill>
              </a:defRPr>
            </a:lvl9pPr>
          </a:lstStyle>
          <a:p>
            <a:r>
              <a:t>xx%</a:t>
            </a:r>
          </a:p>
        </p:txBody>
      </p:sp>
      <p:sp>
        <p:nvSpPr>
          <p:cNvPr id="468" name="Google Shape;468;p96"/>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200"/>
              </a:spcBef>
              <a:spcAft>
                <a:spcPts val="0"/>
              </a:spcAft>
              <a:buSzPts val="1400"/>
              <a:buChar char="○"/>
              <a:defRPr/>
            </a:lvl2pPr>
            <a:lvl3pPr marL="1371600" lvl="2" indent="-317500" algn="ctr" rtl="0">
              <a:spcBef>
                <a:spcPts val="1200"/>
              </a:spcBef>
              <a:spcAft>
                <a:spcPts val="0"/>
              </a:spcAft>
              <a:buSzPts val="1400"/>
              <a:buChar char="■"/>
              <a:defRPr/>
            </a:lvl3pPr>
            <a:lvl4pPr marL="1828800" lvl="3" indent="-317500" algn="ctr" rtl="0">
              <a:spcBef>
                <a:spcPts val="1200"/>
              </a:spcBef>
              <a:spcAft>
                <a:spcPts val="0"/>
              </a:spcAft>
              <a:buSzPts val="1400"/>
              <a:buChar char="●"/>
              <a:defRPr/>
            </a:lvl4pPr>
            <a:lvl5pPr marL="2286000" lvl="4" indent="-317500" algn="ctr" rtl="0">
              <a:spcBef>
                <a:spcPts val="1200"/>
              </a:spcBef>
              <a:spcAft>
                <a:spcPts val="0"/>
              </a:spcAft>
              <a:buSzPts val="1400"/>
              <a:buChar char="○"/>
              <a:defRPr/>
            </a:lvl5pPr>
            <a:lvl6pPr marL="2743200" lvl="5" indent="-317500" algn="ctr" rtl="0">
              <a:spcBef>
                <a:spcPts val="1200"/>
              </a:spcBef>
              <a:spcAft>
                <a:spcPts val="0"/>
              </a:spcAft>
              <a:buSzPts val="1400"/>
              <a:buChar char="■"/>
              <a:defRPr/>
            </a:lvl6pPr>
            <a:lvl7pPr marL="3200400" lvl="6" indent="-317500" algn="ctr" rtl="0">
              <a:spcBef>
                <a:spcPts val="1200"/>
              </a:spcBef>
              <a:spcAft>
                <a:spcPts val="0"/>
              </a:spcAft>
              <a:buSzPts val="1400"/>
              <a:buChar char="●"/>
              <a:defRPr/>
            </a:lvl7pPr>
            <a:lvl8pPr marL="3657600" lvl="7" indent="-317500" algn="ctr" rtl="0">
              <a:spcBef>
                <a:spcPts val="1200"/>
              </a:spcBef>
              <a:spcAft>
                <a:spcPts val="0"/>
              </a:spcAft>
              <a:buSzPts val="1400"/>
              <a:buChar char="○"/>
              <a:defRPr/>
            </a:lvl8pPr>
            <a:lvl9pPr marL="4114800" lvl="8" indent="-317500" algn="ctr" rtl="0">
              <a:spcBef>
                <a:spcPts val="1200"/>
              </a:spcBef>
              <a:spcAft>
                <a:spcPts val="1200"/>
              </a:spcAft>
              <a:buSzPts val="1400"/>
              <a:buChar char="■"/>
              <a:defRPr/>
            </a:lvl9pPr>
          </a:lstStyle>
          <a:p>
            <a:endParaRPr/>
          </a:p>
        </p:txBody>
      </p:sp>
      <p:sp>
        <p:nvSpPr>
          <p:cNvPr id="469" name="Google Shape;469;p96"/>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Title Only -- No Logo">
  <p:cSld name="CUSTOM_20_1">
    <p:spTree>
      <p:nvGrpSpPr>
        <p:cNvPr id="1" name="Shape 470"/>
        <p:cNvGrpSpPr/>
        <p:nvPr/>
      </p:nvGrpSpPr>
      <p:grpSpPr>
        <a:xfrm>
          <a:off x="0" y="0"/>
          <a:ext cx="0" cy="0"/>
          <a:chOff x="0" y="0"/>
          <a:chExt cx="0" cy="0"/>
        </a:xfrm>
      </p:grpSpPr>
      <p:sp>
        <p:nvSpPr>
          <p:cNvPr id="471" name="Google Shape;471;p97"/>
          <p:cNvSpPr txBox="1">
            <a:spLocks noGrp="1"/>
          </p:cNvSpPr>
          <p:nvPr>
            <p:ph type="title"/>
          </p:nvPr>
        </p:nvSpPr>
        <p:spPr>
          <a:xfrm>
            <a:off x="353575" y="2939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TITLE_AND_BODY_2">
  <p:cSld name="TITLE_AND_BODY_2">
    <p:spTree>
      <p:nvGrpSpPr>
        <p:cNvPr id="1" name="Shape 472"/>
        <p:cNvGrpSpPr/>
        <p:nvPr/>
      </p:nvGrpSpPr>
      <p:grpSpPr>
        <a:xfrm>
          <a:off x="0" y="0"/>
          <a:ext cx="0" cy="0"/>
          <a:chOff x="0" y="0"/>
          <a:chExt cx="0" cy="0"/>
        </a:xfrm>
      </p:grpSpPr>
      <p:sp>
        <p:nvSpPr>
          <p:cNvPr id="473" name="Google Shape;473;p98"/>
          <p:cNvSpPr txBox="1">
            <a:spLocks noGrp="1"/>
          </p:cNvSpPr>
          <p:nvPr>
            <p:ph type="title"/>
          </p:nvPr>
        </p:nvSpPr>
        <p:spPr>
          <a:xfrm>
            <a:off x="180900" y="446900"/>
            <a:ext cx="8782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474" name="Google Shape;474;p98"/>
          <p:cNvSpPr txBox="1">
            <a:spLocks noGrp="1"/>
          </p:cNvSpPr>
          <p:nvPr>
            <p:ph type="body" idx="1"/>
          </p:nvPr>
        </p:nvSpPr>
        <p:spPr>
          <a:xfrm>
            <a:off x="180900" y="1143700"/>
            <a:ext cx="87822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sp>
        <p:nvSpPr>
          <p:cNvPr id="475" name="Google Shape;475;p98"/>
          <p:cNvSpPr txBox="1">
            <a:spLocks noGrp="1"/>
          </p:cNvSpPr>
          <p:nvPr>
            <p:ph type="sldNum" idx="12"/>
          </p:nvPr>
        </p:nvSpPr>
        <p:spPr>
          <a:xfrm>
            <a:off x="8453375" y="4796300"/>
            <a:ext cx="548700" cy="2769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Title slide - Blue">
  <p:cSld name="TITLE_1">
    <p:bg>
      <p:bgPr>
        <a:solidFill>
          <a:srgbClr val="0081C6">
            <a:alpha val="28080"/>
          </a:srgbClr>
        </a:solidFill>
        <a:effectLst/>
      </p:bgPr>
    </p:bg>
    <p:spTree>
      <p:nvGrpSpPr>
        <p:cNvPr id="1" name="Shape 479"/>
        <p:cNvGrpSpPr/>
        <p:nvPr/>
      </p:nvGrpSpPr>
      <p:grpSpPr>
        <a:xfrm>
          <a:off x="0" y="0"/>
          <a:ext cx="0" cy="0"/>
          <a:chOff x="0" y="0"/>
          <a:chExt cx="0" cy="0"/>
        </a:xfrm>
      </p:grpSpPr>
      <p:sp>
        <p:nvSpPr>
          <p:cNvPr id="480" name="Google Shape;480;p100"/>
          <p:cNvSpPr txBox="1">
            <a:spLocks noGrp="1"/>
          </p:cNvSpPr>
          <p:nvPr>
            <p:ph type="ctrTitle"/>
          </p:nvPr>
        </p:nvSpPr>
        <p:spPr>
          <a:xfrm>
            <a:off x="2945600" y="729625"/>
            <a:ext cx="5775600" cy="2052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34343"/>
              </a:buClr>
              <a:buSzPts val="3600"/>
              <a:buFont typeface="Google Sans"/>
              <a:buNone/>
              <a:defRPr sz="3600">
                <a:solidFill>
                  <a:srgbClr val="434343"/>
                </a:solidFill>
                <a:latin typeface="Google Sans"/>
                <a:ea typeface="Google Sans"/>
                <a:cs typeface="Google Sans"/>
                <a:sym typeface="Google Sans"/>
              </a:defRPr>
            </a:lvl1pPr>
            <a:lvl2pPr lvl="1" rtl="0">
              <a:spcBef>
                <a:spcPts val="0"/>
              </a:spcBef>
              <a:spcAft>
                <a:spcPts val="0"/>
              </a:spcAft>
              <a:buClr>
                <a:srgbClr val="434343"/>
              </a:buClr>
              <a:buSzPts val="3600"/>
              <a:buNone/>
              <a:defRPr sz="3600">
                <a:solidFill>
                  <a:srgbClr val="434343"/>
                </a:solidFill>
              </a:defRPr>
            </a:lvl2pPr>
            <a:lvl3pPr lvl="2" rtl="0">
              <a:spcBef>
                <a:spcPts val="0"/>
              </a:spcBef>
              <a:spcAft>
                <a:spcPts val="0"/>
              </a:spcAft>
              <a:buClr>
                <a:srgbClr val="434343"/>
              </a:buClr>
              <a:buSzPts val="3600"/>
              <a:buNone/>
              <a:defRPr sz="3600">
                <a:solidFill>
                  <a:srgbClr val="434343"/>
                </a:solidFill>
              </a:defRPr>
            </a:lvl3pPr>
            <a:lvl4pPr lvl="3" rtl="0">
              <a:spcBef>
                <a:spcPts val="0"/>
              </a:spcBef>
              <a:spcAft>
                <a:spcPts val="0"/>
              </a:spcAft>
              <a:buClr>
                <a:srgbClr val="434343"/>
              </a:buClr>
              <a:buSzPts val="3600"/>
              <a:buNone/>
              <a:defRPr sz="3600">
                <a:solidFill>
                  <a:srgbClr val="434343"/>
                </a:solidFill>
              </a:defRPr>
            </a:lvl4pPr>
            <a:lvl5pPr lvl="4" rtl="0">
              <a:spcBef>
                <a:spcPts val="0"/>
              </a:spcBef>
              <a:spcAft>
                <a:spcPts val="0"/>
              </a:spcAft>
              <a:buClr>
                <a:srgbClr val="434343"/>
              </a:buClr>
              <a:buSzPts val="3600"/>
              <a:buNone/>
              <a:defRPr sz="3600">
                <a:solidFill>
                  <a:srgbClr val="434343"/>
                </a:solidFill>
              </a:defRPr>
            </a:lvl5pPr>
            <a:lvl6pPr lvl="5" rtl="0">
              <a:spcBef>
                <a:spcPts val="0"/>
              </a:spcBef>
              <a:spcAft>
                <a:spcPts val="0"/>
              </a:spcAft>
              <a:buClr>
                <a:srgbClr val="434343"/>
              </a:buClr>
              <a:buSzPts val="3600"/>
              <a:buNone/>
              <a:defRPr sz="3600">
                <a:solidFill>
                  <a:srgbClr val="434343"/>
                </a:solidFill>
              </a:defRPr>
            </a:lvl6pPr>
            <a:lvl7pPr lvl="6" rtl="0">
              <a:spcBef>
                <a:spcPts val="0"/>
              </a:spcBef>
              <a:spcAft>
                <a:spcPts val="0"/>
              </a:spcAft>
              <a:buClr>
                <a:srgbClr val="434343"/>
              </a:buClr>
              <a:buSzPts val="3600"/>
              <a:buNone/>
              <a:defRPr sz="3600">
                <a:solidFill>
                  <a:srgbClr val="434343"/>
                </a:solidFill>
              </a:defRPr>
            </a:lvl7pPr>
            <a:lvl8pPr lvl="7" rtl="0">
              <a:spcBef>
                <a:spcPts val="0"/>
              </a:spcBef>
              <a:spcAft>
                <a:spcPts val="0"/>
              </a:spcAft>
              <a:buClr>
                <a:srgbClr val="434343"/>
              </a:buClr>
              <a:buSzPts val="3600"/>
              <a:buNone/>
              <a:defRPr sz="3600">
                <a:solidFill>
                  <a:srgbClr val="434343"/>
                </a:solidFill>
              </a:defRPr>
            </a:lvl8pPr>
            <a:lvl9pPr lvl="8" rtl="0">
              <a:spcBef>
                <a:spcPts val="0"/>
              </a:spcBef>
              <a:spcAft>
                <a:spcPts val="0"/>
              </a:spcAft>
              <a:buClr>
                <a:srgbClr val="434343"/>
              </a:buClr>
              <a:buSzPts val="3600"/>
              <a:buNone/>
              <a:defRPr sz="3600">
                <a:solidFill>
                  <a:srgbClr val="434343"/>
                </a:solidFill>
              </a:defRPr>
            </a:lvl9pPr>
          </a:lstStyle>
          <a:p>
            <a:endParaRPr/>
          </a:p>
        </p:txBody>
      </p:sp>
      <p:sp>
        <p:nvSpPr>
          <p:cNvPr id="481" name="Google Shape;481;p100"/>
          <p:cNvSpPr txBox="1">
            <a:spLocks noGrp="1"/>
          </p:cNvSpPr>
          <p:nvPr>
            <p:ph type="subTitle" idx="1"/>
          </p:nvPr>
        </p:nvSpPr>
        <p:spPr>
          <a:xfrm>
            <a:off x="2945600" y="2731400"/>
            <a:ext cx="57756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34343"/>
              </a:buClr>
              <a:buSzPts val="1800"/>
              <a:buNone/>
              <a:defRPr sz="1800">
                <a:solidFill>
                  <a:srgbClr val="434343"/>
                </a:solidFill>
              </a:defRPr>
            </a:lvl1pPr>
            <a:lvl2pPr lvl="1" rtl="0">
              <a:lnSpc>
                <a:spcPct val="100000"/>
              </a:lnSpc>
              <a:spcBef>
                <a:spcPts val="0"/>
              </a:spcBef>
              <a:spcAft>
                <a:spcPts val="0"/>
              </a:spcAft>
              <a:buClr>
                <a:srgbClr val="FFFFFF"/>
              </a:buClr>
              <a:buSzPts val="1800"/>
              <a:buNone/>
              <a:defRPr sz="1800">
                <a:solidFill>
                  <a:srgbClr val="FFFFFF"/>
                </a:solidFill>
              </a:defRPr>
            </a:lvl2pPr>
            <a:lvl3pPr lvl="2" rtl="0">
              <a:lnSpc>
                <a:spcPct val="100000"/>
              </a:lnSpc>
              <a:spcBef>
                <a:spcPts val="0"/>
              </a:spcBef>
              <a:spcAft>
                <a:spcPts val="0"/>
              </a:spcAft>
              <a:buClr>
                <a:srgbClr val="FFFFFF"/>
              </a:buClr>
              <a:buSzPts val="1800"/>
              <a:buNone/>
              <a:defRPr sz="1800">
                <a:solidFill>
                  <a:srgbClr val="FFFFFF"/>
                </a:solidFill>
              </a:defRPr>
            </a:lvl3pPr>
            <a:lvl4pPr lvl="3" rtl="0">
              <a:lnSpc>
                <a:spcPct val="100000"/>
              </a:lnSpc>
              <a:spcBef>
                <a:spcPts val="0"/>
              </a:spcBef>
              <a:spcAft>
                <a:spcPts val="0"/>
              </a:spcAft>
              <a:buClr>
                <a:srgbClr val="FFFFFF"/>
              </a:buClr>
              <a:buSzPts val="1800"/>
              <a:buNone/>
              <a:defRPr sz="1800">
                <a:solidFill>
                  <a:srgbClr val="FFFFFF"/>
                </a:solidFill>
              </a:defRPr>
            </a:lvl4pPr>
            <a:lvl5pPr lvl="4" rtl="0">
              <a:lnSpc>
                <a:spcPct val="100000"/>
              </a:lnSpc>
              <a:spcBef>
                <a:spcPts val="0"/>
              </a:spcBef>
              <a:spcAft>
                <a:spcPts val="0"/>
              </a:spcAft>
              <a:buClr>
                <a:srgbClr val="FFFFFF"/>
              </a:buClr>
              <a:buSzPts val="1800"/>
              <a:buNone/>
              <a:defRPr sz="1800">
                <a:solidFill>
                  <a:srgbClr val="FFFFFF"/>
                </a:solidFill>
              </a:defRPr>
            </a:lvl5pPr>
            <a:lvl6pPr lvl="5" rtl="0">
              <a:lnSpc>
                <a:spcPct val="100000"/>
              </a:lnSpc>
              <a:spcBef>
                <a:spcPts val="0"/>
              </a:spcBef>
              <a:spcAft>
                <a:spcPts val="0"/>
              </a:spcAft>
              <a:buClr>
                <a:srgbClr val="FFFFFF"/>
              </a:buClr>
              <a:buSzPts val="1800"/>
              <a:buNone/>
              <a:defRPr sz="1800">
                <a:solidFill>
                  <a:srgbClr val="FFFFFF"/>
                </a:solidFill>
              </a:defRPr>
            </a:lvl6pPr>
            <a:lvl7pPr lvl="6" rtl="0">
              <a:lnSpc>
                <a:spcPct val="100000"/>
              </a:lnSpc>
              <a:spcBef>
                <a:spcPts val="0"/>
              </a:spcBef>
              <a:spcAft>
                <a:spcPts val="0"/>
              </a:spcAft>
              <a:buClr>
                <a:srgbClr val="FFFFFF"/>
              </a:buClr>
              <a:buSzPts val="1800"/>
              <a:buNone/>
              <a:defRPr sz="1800">
                <a:solidFill>
                  <a:srgbClr val="FFFFFF"/>
                </a:solidFill>
              </a:defRPr>
            </a:lvl7pPr>
            <a:lvl8pPr lvl="7" rtl="0">
              <a:lnSpc>
                <a:spcPct val="100000"/>
              </a:lnSpc>
              <a:spcBef>
                <a:spcPts val="0"/>
              </a:spcBef>
              <a:spcAft>
                <a:spcPts val="0"/>
              </a:spcAft>
              <a:buClr>
                <a:srgbClr val="FFFFFF"/>
              </a:buClr>
              <a:buSzPts val="1800"/>
              <a:buNone/>
              <a:defRPr sz="1800">
                <a:solidFill>
                  <a:srgbClr val="FFFFFF"/>
                </a:solidFill>
              </a:defRPr>
            </a:lvl8pPr>
            <a:lvl9pPr lvl="8" rtl="0">
              <a:lnSpc>
                <a:spcPct val="100000"/>
              </a:lnSpc>
              <a:spcBef>
                <a:spcPts val="0"/>
              </a:spcBef>
              <a:spcAft>
                <a:spcPts val="0"/>
              </a:spcAft>
              <a:buClr>
                <a:srgbClr val="FFFFFF"/>
              </a:buClr>
              <a:buSzPts val="1800"/>
              <a:buNone/>
              <a:defRPr sz="1800">
                <a:solidFill>
                  <a:srgbClr val="FFFFFF"/>
                </a:solidFill>
              </a:defRPr>
            </a:lvl9pPr>
          </a:lstStyle>
          <a:p>
            <a:endParaRPr/>
          </a:p>
        </p:txBody>
      </p:sp>
      <p:pic>
        <p:nvPicPr>
          <p:cNvPr id="482" name="Google Shape;482;p100"/>
          <p:cNvPicPr preferRelativeResize="0"/>
          <p:nvPr/>
        </p:nvPicPr>
        <p:blipFill>
          <a:blip r:embed="rId2">
            <a:alphaModFix/>
          </a:blip>
          <a:stretch>
            <a:fillRect/>
          </a:stretch>
        </p:blipFill>
        <p:spPr>
          <a:xfrm>
            <a:off x="236875" y="1251350"/>
            <a:ext cx="2640801" cy="2640801"/>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Title slide - White">
  <p:cSld name="TITLE_1_1">
    <p:bg>
      <p:bgPr>
        <a:solidFill>
          <a:srgbClr val="FFFFFF"/>
        </a:solidFill>
        <a:effectLst/>
      </p:bgPr>
    </p:bg>
    <p:spTree>
      <p:nvGrpSpPr>
        <p:cNvPr id="1" name="Shape 483"/>
        <p:cNvGrpSpPr/>
        <p:nvPr/>
      </p:nvGrpSpPr>
      <p:grpSpPr>
        <a:xfrm>
          <a:off x="0" y="0"/>
          <a:ext cx="0" cy="0"/>
          <a:chOff x="0" y="0"/>
          <a:chExt cx="0" cy="0"/>
        </a:xfrm>
      </p:grpSpPr>
      <p:sp>
        <p:nvSpPr>
          <p:cNvPr id="484" name="Google Shape;484;p101"/>
          <p:cNvSpPr txBox="1">
            <a:spLocks noGrp="1"/>
          </p:cNvSpPr>
          <p:nvPr>
            <p:ph type="ctrTitle"/>
          </p:nvPr>
        </p:nvSpPr>
        <p:spPr>
          <a:xfrm>
            <a:off x="2945600" y="729625"/>
            <a:ext cx="5739900" cy="2052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2"/>
              </a:buClr>
              <a:buSzPts val="3600"/>
              <a:buFont typeface="Google Sans"/>
              <a:buNone/>
              <a:defRPr sz="3600">
                <a:solidFill>
                  <a:schemeClr val="dk2"/>
                </a:solidFill>
                <a:latin typeface="Google Sans"/>
                <a:ea typeface="Google Sans"/>
                <a:cs typeface="Google Sans"/>
                <a:sym typeface="Google Sans"/>
              </a:defRPr>
            </a:lvl1pPr>
            <a:lvl2pPr lvl="1" rtl="0">
              <a:spcBef>
                <a:spcPts val="0"/>
              </a:spcBef>
              <a:spcAft>
                <a:spcPts val="0"/>
              </a:spcAft>
              <a:buClr>
                <a:srgbClr val="FFFFFF"/>
              </a:buClr>
              <a:buSzPts val="3600"/>
              <a:buNone/>
              <a:defRPr sz="3600">
                <a:solidFill>
                  <a:srgbClr val="FFFFFF"/>
                </a:solidFill>
              </a:defRPr>
            </a:lvl2pPr>
            <a:lvl3pPr lvl="2" rtl="0">
              <a:spcBef>
                <a:spcPts val="0"/>
              </a:spcBef>
              <a:spcAft>
                <a:spcPts val="0"/>
              </a:spcAft>
              <a:buClr>
                <a:srgbClr val="FFFFFF"/>
              </a:buClr>
              <a:buSzPts val="3600"/>
              <a:buNone/>
              <a:defRPr sz="3600">
                <a:solidFill>
                  <a:srgbClr val="FFFFFF"/>
                </a:solidFill>
              </a:defRPr>
            </a:lvl3pPr>
            <a:lvl4pPr lvl="3" rtl="0">
              <a:spcBef>
                <a:spcPts val="0"/>
              </a:spcBef>
              <a:spcAft>
                <a:spcPts val="0"/>
              </a:spcAft>
              <a:buClr>
                <a:srgbClr val="FFFFFF"/>
              </a:buClr>
              <a:buSzPts val="3600"/>
              <a:buNone/>
              <a:defRPr sz="3600">
                <a:solidFill>
                  <a:srgbClr val="FFFFFF"/>
                </a:solidFill>
              </a:defRPr>
            </a:lvl4pPr>
            <a:lvl5pPr lvl="4" rtl="0">
              <a:spcBef>
                <a:spcPts val="0"/>
              </a:spcBef>
              <a:spcAft>
                <a:spcPts val="0"/>
              </a:spcAft>
              <a:buClr>
                <a:srgbClr val="FFFFFF"/>
              </a:buClr>
              <a:buSzPts val="3600"/>
              <a:buNone/>
              <a:defRPr sz="3600">
                <a:solidFill>
                  <a:srgbClr val="FFFFFF"/>
                </a:solidFill>
              </a:defRPr>
            </a:lvl5pPr>
            <a:lvl6pPr lvl="5" rtl="0">
              <a:spcBef>
                <a:spcPts val="0"/>
              </a:spcBef>
              <a:spcAft>
                <a:spcPts val="0"/>
              </a:spcAft>
              <a:buClr>
                <a:srgbClr val="FFFFFF"/>
              </a:buClr>
              <a:buSzPts val="3600"/>
              <a:buNone/>
              <a:defRPr sz="3600">
                <a:solidFill>
                  <a:srgbClr val="FFFFFF"/>
                </a:solidFill>
              </a:defRPr>
            </a:lvl6pPr>
            <a:lvl7pPr lvl="6" rtl="0">
              <a:spcBef>
                <a:spcPts val="0"/>
              </a:spcBef>
              <a:spcAft>
                <a:spcPts val="0"/>
              </a:spcAft>
              <a:buClr>
                <a:srgbClr val="FFFFFF"/>
              </a:buClr>
              <a:buSzPts val="3600"/>
              <a:buNone/>
              <a:defRPr sz="3600">
                <a:solidFill>
                  <a:srgbClr val="FFFFFF"/>
                </a:solidFill>
              </a:defRPr>
            </a:lvl7pPr>
            <a:lvl8pPr lvl="7" rtl="0">
              <a:spcBef>
                <a:spcPts val="0"/>
              </a:spcBef>
              <a:spcAft>
                <a:spcPts val="0"/>
              </a:spcAft>
              <a:buClr>
                <a:srgbClr val="FFFFFF"/>
              </a:buClr>
              <a:buSzPts val="3600"/>
              <a:buNone/>
              <a:defRPr sz="3600">
                <a:solidFill>
                  <a:srgbClr val="FFFFFF"/>
                </a:solidFill>
              </a:defRPr>
            </a:lvl8pPr>
            <a:lvl9pPr lvl="8" rtl="0">
              <a:spcBef>
                <a:spcPts val="0"/>
              </a:spcBef>
              <a:spcAft>
                <a:spcPts val="0"/>
              </a:spcAft>
              <a:buClr>
                <a:srgbClr val="FFFFFF"/>
              </a:buClr>
              <a:buSzPts val="3600"/>
              <a:buNone/>
              <a:defRPr sz="3600">
                <a:solidFill>
                  <a:srgbClr val="FFFFFF"/>
                </a:solidFill>
              </a:defRPr>
            </a:lvl9pPr>
          </a:lstStyle>
          <a:p>
            <a:endParaRPr/>
          </a:p>
        </p:txBody>
      </p:sp>
      <p:sp>
        <p:nvSpPr>
          <p:cNvPr id="485" name="Google Shape;485;p101"/>
          <p:cNvSpPr txBox="1">
            <a:spLocks noGrp="1"/>
          </p:cNvSpPr>
          <p:nvPr>
            <p:ph type="subTitle" idx="1"/>
          </p:nvPr>
        </p:nvSpPr>
        <p:spPr>
          <a:xfrm>
            <a:off x="2945600" y="2731400"/>
            <a:ext cx="57399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81C6"/>
              </a:buClr>
              <a:buSzPts val="1800"/>
              <a:buNone/>
              <a:defRPr sz="1800">
                <a:solidFill>
                  <a:srgbClr val="0081C6"/>
                </a:solidFill>
              </a:defRPr>
            </a:lvl1pPr>
            <a:lvl2pPr lvl="1" rtl="0">
              <a:lnSpc>
                <a:spcPct val="100000"/>
              </a:lnSpc>
              <a:spcBef>
                <a:spcPts val="0"/>
              </a:spcBef>
              <a:spcAft>
                <a:spcPts val="0"/>
              </a:spcAft>
              <a:buClr>
                <a:srgbClr val="FFFFFF"/>
              </a:buClr>
              <a:buSzPts val="1800"/>
              <a:buNone/>
              <a:defRPr sz="1800">
                <a:solidFill>
                  <a:srgbClr val="FFFFFF"/>
                </a:solidFill>
              </a:defRPr>
            </a:lvl2pPr>
            <a:lvl3pPr lvl="2" rtl="0">
              <a:lnSpc>
                <a:spcPct val="100000"/>
              </a:lnSpc>
              <a:spcBef>
                <a:spcPts val="0"/>
              </a:spcBef>
              <a:spcAft>
                <a:spcPts val="0"/>
              </a:spcAft>
              <a:buClr>
                <a:srgbClr val="FFFFFF"/>
              </a:buClr>
              <a:buSzPts val="1800"/>
              <a:buNone/>
              <a:defRPr sz="1800">
                <a:solidFill>
                  <a:srgbClr val="FFFFFF"/>
                </a:solidFill>
              </a:defRPr>
            </a:lvl3pPr>
            <a:lvl4pPr lvl="3" rtl="0">
              <a:lnSpc>
                <a:spcPct val="100000"/>
              </a:lnSpc>
              <a:spcBef>
                <a:spcPts val="0"/>
              </a:spcBef>
              <a:spcAft>
                <a:spcPts val="0"/>
              </a:spcAft>
              <a:buClr>
                <a:srgbClr val="FFFFFF"/>
              </a:buClr>
              <a:buSzPts val="1800"/>
              <a:buNone/>
              <a:defRPr sz="1800">
                <a:solidFill>
                  <a:srgbClr val="FFFFFF"/>
                </a:solidFill>
              </a:defRPr>
            </a:lvl4pPr>
            <a:lvl5pPr lvl="4" rtl="0">
              <a:lnSpc>
                <a:spcPct val="100000"/>
              </a:lnSpc>
              <a:spcBef>
                <a:spcPts val="0"/>
              </a:spcBef>
              <a:spcAft>
                <a:spcPts val="0"/>
              </a:spcAft>
              <a:buClr>
                <a:srgbClr val="FFFFFF"/>
              </a:buClr>
              <a:buSzPts val="1800"/>
              <a:buNone/>
              <a:defRPr sz="1800">
                <a:solidFill>
                  <a:srgbClr val="FFFFFF"/>
                </a:solidFill>
              </a:defRPr>
            </a:lvl5pPr>
            <a:lvl6pPr lvl="5" rtl="0">
              <a:lnSpc>
                <a:spcPct val="100000"/>
              </a:lnSpc>
              <a:spcBef>
                <a:spcPts val="0"/>
              </a:spcBef>
              <a:spcAft>
                <a:spcPts val="0"/>
              </a:spcAft>
              <a:buClr>
                <a:srgbClr val="FFFFFF"/>
              </a:buClr>
              <a:buSzPts val="1800"/>
              <a:buNone/>
              <a:defRPr sz="1800">
                <a:solidFill>
                  <a:srgbClr val="FFFFFF"/>
                </a:solidFill>
              </a:defRPr>
            </a:lvl6pPr>
            <a:lvl7pPr lvl="6" rtl="0">
              <a:lnSpc>
                <a:spcPct val="100000"/>
              </a:lnSpc>
              <a:spcBef>
                <a:spcPts val="0"/>
              </a:spcBef>
              <a:spcAft>
                <a:spcPts val="0"/>
              </a:spcAft>
              <a:buClr>
                <a:srgbClr val="FFFFFF"/>
              </a:buClr>
              <a:buSzPts val="1800"/>
              <a:buNone/>
              <a:defRPr sz="1800">
                <a:solidFill>
                  <a:srgbClr val="FFFFFF"/>
                </a:solidFill>
              </a:defRPr>
            </a:lvl7pPr>
            <a:lvl8pPr lvl="7" rtl="0">
              <a:lnSpc>
                <a:spcPct val="100000"/>
              </a:lnSpc>
              <a:spcBef>
                <a:spcPts val="0"/>
              </a:spcBef>
              <a:spcAft>
                <a:spcPts val="0"/>
              </a:spcAft>
              <a:buClr>
                <a:srgbClr val="FFFFFF"/>
              </a:buClr>
              <a:buSzPts val="1800"/>
              <a:buNone/>
              <a:defRPr sz="1800">
                <a:solidFill>
                  <a:srgbClr val="FFFFFF"/>
                </a:solidFill>
              </a:defRPr>
            </a:lvl8pPr>
            <a:lvl9pPr lvl="8" rtl="0">
              <a:lnSpc>
                <a:spcPct val="100000"/>
              </a:lnSpc>
              <a:spcBef>
                <a:spcPts val="0"/>
              </a:spcBef>
              <a:spcAft>
                <a:spcPts val="0"/>
              </a:spcAft>
              <a:buClr>
                <a:srgbClr val="FFFFFF"/>
              </a:buClr>
              <a:buSzPts val="1800"/>
              <a:buNone/>
              <a:defRPr sz="1800">
                <a:solidFill>
                  <a:srgbClr val="FFFFFF"/>
                </a:solidFill>
              </a:defRPr>
            </a:lvl9pPr>
          </a:lstStyle>
          <a:p>
            <a:endParaRPr/>
          </a:p>
        </p:txBody>
      </p:sp>
      <p:sp>
        <p:nvSpPr>
          <p:cNvPr id="486" name="Google Shape;486;p101"/>
          <p:cNvSpPr txBox="1"/>
          <p:nvPr/>
        </p:nvSpPr>
        <p:spPr>
          <a:xfrm>
            <a:off x="6950050" y="4796225"/>
            <a:ext cx="2104800" cy="276900"/>
          </a:xfrm>
          <a:prstGeom prst="rect">
            <a:avLst/>
          </a:prstGeom>
          <a:noFill/>
          <a:ln>
            <a:noFill/>
          </a:ln>
        </p:spPr>
        <p:txBody>
          <a:bodyPr spcFirstLastPara="1" wrap="square" lIns="91425" tIns="91425" rIns="91425" bIns="91425" anchor="ctr" anchorCtr="0">
            <a:noAutofit/>
          </a:bodyPr>
          <a:lstStyle/>
          <a:p>
            <a:pPr marL="0" lvl="0" indent="0" algn="r" rtl="0">
              <a:lnSpc>
                <a:spcPct val="95000"/>
              </a:lnSpc>
              <a:spcBef>
                <a:spcPts val="0"/>
              </a:spcBef>
              <a:spcAft>
                <a:spcPts val="0"/>
              </a:spcAft>
              <a:buNone/>
            </a:pPr>
            <a:r>
              <a:rPr lang="en" sz="600">
                <a:solidFill>
                  <a:srgbClr val="999999"/>
                </a:solidFill>
                <a:latin typeface="Roboto Mono Light"/>
                <a:ea typeface="Roboto Mono Light"/>
                <a:cs typeface="Roboto Mono Light"/>
                <a:sym typeface="Roboto Mono Light"/>
              </a:rPr>
              <a:t>Confidential + Proprietary</a:t>
            </a:r>
            <a:endParaRPr sz="600">
              <a:solidFill>
                <a:srgbClr val="999999"/>
              </a:solidFill>
              <a:latin typeface="Roboto Mono Light"/>
              <a:ea typeface="Roboto Mono Light"/>
              <a:cs typeface="Roboto Mono Light"/>
              <a:sym typeface="Roboto Mono Light"/>
            </a:endParaRPr>
          </a:p>
        </p:txBody>
      </p:sp>
      <p:pic>
        <p:nvPicPr>
          <p:cNvPr id="487" name="Google Shape;487;p101"/>
          <p:cNvPicPr preferRelativeResize="0"/>
          <p:nvPr/>
        </p:nvPicPr>
        <p:blipFill>
          <a:blip r:embed="rId2">
            <a:alphaModFix/>
          </a:blip>
          <a:stretch>
            <a:fillRect/>
          </a:stretch>
        </p:blipFill>
        <p:spPr>
          <a:xfrm>
            <a:off x="236875" y="1251350"/>
            <a:ext cx="2640801" cy="2640801"/>
          </a:xfrm>
          <a:prstGeom prst="rect">
            <a:avLst/>
          </a:prstGeom>
          <a:noFill/>
          <a:ln>
            <a:noFill/>
          </a:ln>
        </p:spPr>
      </p:pic>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ontents" type="secHead">
  <p:cSld name="SECTION_HEADER">
    <p:spTree>
      <p:nvGrpSpPr>
        <p:cNvPr id="1" name="Shape 488"/>
        <p:cNvGrpSpPr/>
        <p:nvPr/>
      </p:nvGrpSpPr>
      <p:grpSpPr>
        <a:xfrm>
          <a:off x="0" y="0"/>
          <a:ext cx="0" cy="0"/>
          <a:chOff x="0" y="0"/>
          <a:chExt cx="0" cy="0"/>
        </a:xfrm>
      </p:grpSpPr>
      <p:sp>
        <p:nvSpPr>
          <p:cNvPr id="489" name="Google Shape;489;p102"/>
          <p:cNvSpPr txBox="1">
            <a:spLocks noGrp="1"/>
          </p:cNvSpPr>
          <p:nvPr>
            <p:ph type="subTitle" idx="1"/>
          </p:nvPr>
        </p:nvSpPr>
        <p:spPr>
          <a:xfrm>
            <a:off x="3555300" y="297550"/>
            <a:ext cx="4500000" cy="41712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800">
                <a:solidFill>
                  <a:srgbClr val="0081C6"/>
                </a:solidFill>
              </a:defRPr>
            </a:lvl1pPr>
            <a:lvl2pPr lvl="1" rtl="0">
              <a:spcBef>
                <a:spcPts val="1200"/>
              </a:spcBef>
              <a:spcAft>
                <a:spcPts val="0"/>
              </a:spcAft>
              <a:buNone/>
              <a:defRPr>
                <a:solidFill>
                  <a:srgbClr val="F57C00"/>
                </a:solidFill>
              </a:defRPr>
            </a:lvl2pPr>
            <a:lvl3pPr lvl="2" rtl="0">
              <a:spcBef>
                <a:spcPts val="1200"/>
              </a:spcBef>
              <a:spcAft>
                <a:spcPts val="0"/>
              </a:spcAft>
              <a:buNone/>
              <a:defRPr>
                <a:solidFill>
                  <a:srgbClr val="F57C00"/>
                </a:solidFill>
              </a:defRPr>
            </a:lvl3pPr>
            <a:lvl4pPr lvl="3" rtl="0">
              <a:spcBef>
                <a:spcPts val="1200"/>
              </a:spcBef>
              <a:spcAft>
                <a:spcPts val="0"/>
              </a:spcAft>
              <a:buNone/>
              <a:defRPr>
                <a:solidFill>
                  <a:srgbClr val="F57C00"/>
                </a:solidFill>
              </a:defRPr>
            </a:lvl4pPr>
            <a:lvl5pPr lvl="4" rtl="0">
              <a:spcBef>
                <a:spcPts val="1200"/>
              </a:spcBef>
              <a:spcAft>
                <a:spcPts val="0"/>
              </a:spcAft>
              <a:buNone/>
              <a:defRPr>
                <a:solidFill>
                  <a:srgbClr val="F57C00"/>
                </a:solidFill>
              </a:defRPr>
            </a:lvl5pPr>
            <a:lvl6pPr lvl="5" rtl="0">
              <a:spcBef>
                <a:spcPts val="1200"/>
              </a:spcBef>
              <a:spcAft>
                <a:spcPts val="0"/>
              </a:spcAft>
              <a:buNone/>
              <a:defRPr>
                <a:solidFill>
                  <a:srgbClr val="F57C00"/>
                </a:solidFill>
              </a:defRPr>
            </a:lvl6pPr>
            <a:lvl7pPr lvl="6" rtl="0">
              <a:spcBef>
                <a:spcPts val="1200"/>
              </a:spcBef>
              <a:spcAft>
                <a:spcPts val="0"/>
              </a:spcAft>
              <a:buNone/>
              <a:defRPr>
                <a:solidFill>
                  <a:srgbClr val="F57C00"/>
                </a:solidFill>
              </a:defRPr>
            </a:lvl7pPr>
            <a:lvl8pPr lvl="7" rtl="0">
              <a:spcBef>
                <a:spcPts val="1200"/>
              </a:spcBef>
              <a:spcAft>
                <a:spcPts val="0"/>
              </a:spcAft>
              <a:buNone/>
              <a:defRPr>
                <a:solidFill>
                  <a:srgbClr val="F57C00"/>
                </a:solidFill>
              </a:defRPr>
            </a:lvl8pPr>
            <a:lvl9pPr lvl="8" rtl="0">
              <a:spcBef>
                <a:spcPts val="1200"/>
              </a:spcBef>
              <a:spcAft>
                <a:spcPts val="1200"/>
              </a:spcAft>
              <a:buNone/>
              <a:defRPr>
                <a:solidFill>
                  <a:srgbClr val="F57C00"/>
                </a:solidFill>
              </a:defRPr>
            </a:lvl9pPr>
          </a:lstStyle>
          <a:p>
            <a:endParaRPr/>
          </a:p>
        </p:txBody>
      </p:sp>
      <p:sp>
        <p:nvSpPr>
          <p:cNvPr id="490" name="Google Shape;490;p102"/>
          <p:cNvSpPr txBox="1"/>
          <p:nvPr/>
        </p:nvSpPr>
        <p:spPr>
          <a:xfrm>
            <a:off x="609600" y="1939925"/>
            <a:ext cx="2525400" cy="88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595959"/>
                </a:solidFill>
                <a:latin typeface="Google Sans"/>
                <a:ea typeface="Google Sans"/>
                <a:cs typeface="Google Sans"/>
                <a:sym typeface="Google Sans"/>
              </a:rPr>
              <a:t>Contents</a:t>
            </a:r>
            <a:endParaRPr sz="3600">
              <a:solidFill>
                <a:srgbClr val="595959"/>
              </a:solidFill>
              <a:latin typeface="Google Sans"/>
              <a:ea typeface="Google Sans"/>
              <a:cs typeface="Google Sans"/>
              <a:sym typeface="Google Sans"/>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Demo">
  <p:cSld name="SECTION_HEADER_1">
    <p:spTree>
      <p:nvGrpSpPr>
        <p:cNvPr id="1" name="Shape 491"/>
        <p:cNvGrpSpPr/>
        <p:nvPr/>
      </p:nvGrpSpPr>
      <p:grpSpPr>
        <a:xfrm>
          <a:off x="0" y="0"/>
          <a:ext cx="0" cy="0"/>
          <a:chOff x="0" y="0"/>
          <a:chExt cx="0" cy="0"/>
        </a:xfrm>
      </p:grpSpPr>
      <p:sp>
        <p:nvSpPr>
          <p:cNvPr id="492" name="Google Shape;492;p103"/>
          <p:cNvSpPr txBox="1">
            <a:spLocks noGrp="1"/>
          </p:cNvSpPr>
          <p:nvPr>
            <p:ph type="subTitle" idx="1"/>
          </p:nvPr>
        </p:nvSpPr>
        <p:spPr>
          <a:xfrm>
            <a:off x="3555300" y="297550"/>
            <a:ext cx="4500000" cy="41712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800">
                <a:solidFill>
                  <a:srgbClr val="0081C6"/>
                </a:solidFill>
              </a:defRPr>
            </a:lvl1pPr>
            <a:lvl2pPr lvl="1" rtl="0">
              <a:spcBef>
                <a:spcPts val="1200"/>
              </a:spcBef>
              <a:spcAft>
                <a:spcPts val="0"/>
              </a:spcAft>
              <a:buNone/>
              <a:defRPr>
                <a:solidFill>
                  <a:srgbClr val="F57C00"/>
                </a:solidFill>
              </a:defRPr>
            </a:lvl2pPr>
            <a:lvl3pPr lvl="2" rtl="0">
              <a:spcBef>
                <a:spcPts val="1200"/>
              </a:spcBef>
              <a:spcAft>
                <a:spcPts val="0"/>
              </a:spcAft>
              <a:buNone/>
              <a:defRPr>
                <a:solidFill>
                  <a:srgbClr val="F57C00"/>
                </a:solidFill>
              </a:defRPr>
            </a:lvl3pPr>
            <a:lvl4pPr lvl="3" rtl="0">
              <a:spcBef>
                <a:spcPts val="1200"/>
              </a:spcBef>
              <a:spcAft>
                <a:spcPts val="0"/>
              </a:spcAft>
              <a:buNone/>
              <a:defRPr>
                <a:solidFill>
                  <a:srgbClr val="F57C00"/>
                </a:solidFill>
              </a:defRPr>
            </a:lvl4pPr>
            <a:lvl5pPr lvl="4" rtl="0">
              <a:spcBef>
                <a:spcPts val="1200"/>
              </a:spcBef>
              <a:spcAft>
                <a:spcPts val="0"/>
              </a:spcAft>
              <a:buNone/>
              <a:defRPr>
                <a:solidFill>
                  <a:srgbClr val="F57C00"/>
                </a:solidFill>
              </a:defRPr>
            </a:lvl5pPr>
            <a:lvl6pPr lvl="5" rtl="0">
              <a:spcBef>
                <a:spcPts val="1200"/>
              </a:spcBef>
              <a:spcAft>
                <a:spcPts val="0"/>
              </a:spcAft>
              <a:buNone/>
              <a:defRPr>
                <a:solidFill>
                  <a:srgbClr val="F57C00"/>
                </a:solidFill>
              </a:defRPr>
            </a:lvl6pPr>
            <a:lvl7pPr lvl="6" rtl="0">
              <a:spcBef>
                <a:spcPts val="1200"/>
              </a:spcBef>
              <a:spcAft>
                <a:spcPts val="0"/>
              </a:spcAft>
              <a:buNone/>
              <a:defRPr>
                <a:solidFill>
                  <a:srgbClr val="F57C00"/>
                </a:solidFill>
              </a:defRPr>
            </a:lvl7pPr>
            <a:lvl8pPr lvl="7" rtl="0">
              <a:spcBef>
                <a:spcPts val="1200"/>
              </a:spcBef>
              <a:spcAft>
                <a:spcPts val="0"/>
              </a:spcAft>
              <a:buNone/>
              <a:defRPr>
                <a:solidFill>
                  <a:srgbClr val="F57C00"/>
                </a:solidFill>
              </a:defRPr>
            </a:lvl8pPr>
            <a:lvl9pPr lvl="8" rtl="0">
              <a:spcBef>
                <a:spcPts val="1200"/>
              </a:spcBef>
              <a:spcAft>
                <a:spcPts val="1200"/>
              </a:spcAft>
              <a:buNone/>
              <a:defRPr>
                <a:solidFill>
                  <a:srgbClr val="F57C00"/>
                </a:solidFill>
              </a:defRPr>
            </a:lvl9pPr>
          </a:lstStyle>
          <a:p>
            <a:endParaRPr/>
          </a:p>
        </p:txBody>
      </p:sp>
      <p:sp>
        <p:nvSpPr>
          <p:cNvPr id="493" name="Google Shape;493;p103"/>
          <p:cNvSpPr txBox="1"/>
          <p:nvPr/>
        </p:nvSpPr>
        <p:spPr>
          <a:xfrm>
            <a:off x="609600" y="1939925"/>
            <a:ext cx="2525400" cy="88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595959"/>
                </a:solidFill>
                <a:latin typeface="Google Sans"/>
                <a:ea typeface="Google Sans"/>
                <a:cs typeface="Google Sans"/>
                <a:sym typeface="Google Sans"/>
              </a:rPr>
              <a:t>Demo</a:t>
            </a:r>
            <a:endParaRPr sz="3600">
              <a:solidFill>
                <a:srgbClr val="595959"/>
              </a:solidFill>
              <a:latin typeface="Google Sans"/>
              <a:ea typeface="Google Sans"/>
              <a:cs typeface="Google Sans"/>
              <a:sym typeface="Google Sans"/>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Title, subtitle and body" type="tx">
  <p:cSld name="TITLE_AND_BODY">
    <p:spTree>
      <p:nvGrpSpPr>
        <p:cNvPr id="1" name="Shape 494"/>
        <p:cNvGrpSpPr/>
        <p:nvPr/>
      </p:nvGrpSpPr>
      <p:grpSpPr>
        <a:xfrm>
          <a:off x="0" y="0"/>
          <a:ext cx="0" cy="0"/>
          <a:chOff x="0" y="0"/>
          <a:chExt cx="0" cy="0"/>
        </a:xfrm>
      </p:grpSpPr>
      <p:sp>
        <p:nvSpPr>
          <p:cNvPr id="495" name="Google Shape;495;p104"/>
          <p:cNvSpPr txBox="1">
            <a:spLocks noGrp="1"/>
          </p:cNvSpPr>
          <p:nvPr>
            <p:ph type="title"/>
          </p:nvPr>
        </p:nvSpPr>
        <p:spPr>
          <a:xfrm>
            <a:off x="311700" y="304800"/>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595959"/>
              </a:buClr>
              <a:buSzPts val="2400"/>
              <a:buFont typeface="Google Sans"/>
              <a:buNone/>
              <a:defRPr sz="2400">
                <a:solidFill>
                  <a:srgbClr val="595959"/>
                </a:solidFill>
                <a:latin typeface="Google Sans"/>
                <a:ea typeface="Google Sans"/>
                <a:cs typeface="Google Sans"/>
                <a:sym typeface="Google Sans"/>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96" name="Google Shape;496;p104"/>
          <p:cNvSpPr txBox="1">
            <a:spLocks noGrp="1"/>
          </p:cNvSpPr>
          <p:nvPr>
            <p:ph type="subTitle" idx="1"/>
          </p:nvPr>
        </p:nvSpPr>
        <p:spPr>
          <a:xfrm>
            <a:off x="311700" y="690025"/>
            <a:ext cx="8520600" cy="447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rgbClr val="0081C6"/>
                </a:solidFill>
                <a:latin typeface="Roboto Light"/>
                <a:ea typeface="Roboto Light"/>
                <a:cs typeface="Roboto Light"/>
                <a:sym typeface="Roboto Light"/>
              </a:defRPr>
            </a:lvl1pPr>
            <a:lvl2pPr lvl="1" rtl="0">
              <a:spcBef>
                <a:spcPts val="1200"/>
              </a:spcBef>
              <a:spcAft>
                <a:spcPts val="0"/>
              </a:spcAft>
              <a:buNone/>
              <a:defRPr sz="1800">
                <a:solidFill>
                  <a:srgbClr val="F57C00"/>
                </a:solidFill>
                <a:latin typeface="Roboto Light"/>
                <a:ea typeface="Roboto Light"/>
                <a:cs typeface="Roboto Light"/>
                <a:sym typeface="Roboto Light"/>
              </a:defRPr>
            </a:lvl2pPr>
            <a:lvl3pPr lvl="2" rtl="0">
              <a:spcBef>
                <a:spcPts val="1200"/>
              </a:spcBef>
              <a:spcAft>
                <a:spcPts val="0"/>
              </a:spcAft>
              <a:buNone/>
              <a:defRPr sz="1800">
                <a:solidFill>
                  <a:srgbClr val="F57C00"/>
                </a:solidFill>
                <a:latin typeface="Roboto Light"/>
                <a:ea typeface="Roboto Light"/>
                <a:cs typeface="Roboto Light"/>
                <a:sym typeface="Roboto Light"/>
              </a:defRPr>
            </a:lvl3pPr>
            <a:lvl4pPr lvl="3" rtl="0">
              <a:spcBef>
                <a:spcPts val="1200"/>
              </a:spcBef>
              <a:spcAft>
                <a:spcPts val="0"/>
              </a:spcAft>
              <a:buNone/>
              <a:defRPr sz="1800">
                <a:solidFill>
                  <a:srgbClr val="F57C00"/>
                </a:solidFill>
                <a:latin typeface="Roboto Light"/>
                <a:ea typeface="Roboto Light"/>
                <a:cs typeface="Roboto Light"/>
                <a:sym typeface="Roboto Light"/>
              </a:defRPr>
            </a:lvl4pPr>
            <a:lvl5pPr lvl="4" rtl="0">
              <a:spcBef>
                <a:spcPts val="1200"/>
              </a:spcBef>
              <a:spcAft>
                <a:spcPts val="0"/>
              </a:spcAft>
              <a:buNone/>
              <a:defRPr sz="1800">
                <a:solidFill>
                  <a:srgbClr val="F57C00"/>
                </a:solidFill>
                <a:latin typeface="Roboto Light"/>
                <a:ea typeface="Roboto Light"/>
                <a:cs typeface="Roboto Light"/>
                <a:sym typeface="Roboto Light"/>
              </a:defRPr>
            </a:lvl5pPr>
            <a:lvl6pPr lvl="5" rtl="0">
              <a:spcBef>
                <a:spcPts val="1200"/>
              </a:spcBef>
              <a:spcAft>
                <a:spcPts val="0"/>
              </a:spcAft>
              <a:buNone/>
              <a:defRPr sz="1800">
                <a:solidFill>
                  <a:srgbClr val="F57C00"/>
                </a:solidFill>
                <a:latin typeface="Roboto Light"/>
                <a:ea typeface="Roboto Light"/>
                <a:cs typeface="Roboto Light"/>
                <a:sym typeface="Roboto Light"/>
              </a:defRPr>
            </a:lvl6pPr>
            <a:lvl7pPr lvl="6" rtl="0">
              <a:spcBef>
                <a:spcPts val="1200"/>
              </a:spcBef>
              <a:spcAft>
                <a:spcPts val="0"/>
              </a:spcAft>
              <a:buNone/>
              <a:defRPr sz="1800">
                <a:solidFill>
                  <a:srgbClr val="F57C00"/>
                </a:solidFill>
                <a:latin typeface="Roboto Light"/>
                <a:ea typeface="Roboto Light"/>
                <a:cs typeface="Roboto Light"/>
                <a:sym typeface="Roboto Light"/>
              </a:defRPr>
            </a:lvl7pPr>
            <a:lvl8pPr lvl="7" rtl="0">
              <a:spcBef>
                <a:spcPts val="1200"/>
              </a:spcBef>
              <a:spcAft>
                <a:spcPts val="0"/>
              </a:spcAft>
              <a:buNone/>
              <a:defRPr sz="1800">
                <a:solidFill>
                  <a:srgbClr val="F57C00"/>
                </a:solidFill>
                <a:latin typeface="Roboto Light"/>
                <a:ea typeface="Roboto Light"/>
                <a:cs typeface="Roboto Light"/>
                <a:sym typeface="Roboto Light"/>
              </a:defRPr>
            </a:lvl8pPr>
            <a:lvl9pPr lvl="8" rtl="0">
              <a:spcBef>
                <a:spcPts val="1200"/>
              </a:spcBef>
              <a:spcAft>
                <a:spcPts val="1200"/>
              </a:spcAft>
              <a:buNone/>
              <a:defRPr sz="1800">
                <a:solidFill>
                  <a:srgbClr val="F57C00"/>
                </a:solidFill>
                <a:latin typeface="Roboto Light"/>
                <a:ea typeface="Roboto Light"/>
                <a:cs typeface="Roboto Light"/>
                <a:sym typeface="Roboto Light"/>
              </a:defRPr>
            </a:lvl9pPr>
          </a:lstStyle>
          <a:p>
            <a:endParaRPr/>
          </a:p>
        </p:txBody>
      </p:sp>
      <p:sp>
        <p:nvSpPr>
          <p:cNvPr id="497" name="Google Shape;497;p104"/>
          <p:cNvSpPr txBox="1">
            <a:spLocks noGrp="1"/>
          </p:cNvSpPr>
          <p:nvPr>
            <p:ph type="body" idx="2"/>
          </p:nvPr>
        </p:nvSpPr>
        <p:spPr>
          <a:xfrm>
            <a:off x="311700" y="1336747"/>
            <a:ext cx="8520600" cy="317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1200"/>
              </a:spcBef>
              <a:spcAft>
                <a:spcPts val="0"/>
              </a:spcAft>
              <a:buSzPts val="1400"/>
              <a:buChar char="○"/>
              <a:defRPr/>
            </a:lvl2pPr>
            <a:lvl3pPr marL="1371600" lvl="2" indent="-317500" rtl="0">
              <a:spcBef>
                <a:spcPts val="1200"/>
              </a:spcBef>
              <a:spcAft>
                <a:spcPts val="0"/>
              </a:spcAft>
              <a:buSzPts val="1400"/>
              <a:buChar char="■"/>
              <a:defRPr/>
            </a:lvl3pPr>
            <a:lvl4pPr marL="1828800" lvl="3" indent="-317500" rtl="0">
              <a:spcBef>
                <a:spcPts val="1200"/>
              </a:spcBef>
              <a:spcAft>
                <a:spcPts val="0"/>
              </a:spcAft>
              <a:buSzPts val="1400"/>
              <a:buChar char="●"/>
              <a:defRPr/>
            </a:lvl4pPr>
            <a:lvl5pPr marL="2286000" lvl="4" indent="-317500" rtl="0">
              <a:spcBef>
                <a:spcPts val="1200"/>
              </a:spcBef>
              <a:spcAft>
                <a:spcPts val="0"/>
              </a:spcAft>
              <a:buSzPts val="1400"/>
              <a:buChar char="○"/>
              <a:defRPr/>
            </a:lvl5pPr>
            <a:lvl6pPr marL="2743200" lvl="5" indent="-317500" rtl="0">
              <a:spcBef>
                <a:spcPts val="1200"/>
              </a:spcBef>
              <a:spcAft>
                <a:spcPts val="0"/>
              </a:spcAft>
              <a:buSzPts val="1400"/>
              <a:buChar char="■"/>
              <a:defRPr/>
            </a:lvl6pPr>
            <a:lvl7pPr marL="3200400" lvl="6" indent="-317500" rtl="0">
              <a:spcBef>
                <a:spcPts val="1200"/>
              </a:spcBef>
              <a:spcAft>
                <a:spcPts val="0"/>
              </a:spcAft>
              <a:buSzPts val="1400"/>
              <a:buChar char="●"/>
              <a:defRPr/>
            </a:lvl7pPr>
            <a:lvl8pPr marL="3657600" lvl="7" indent="-317500" rtl="0">
              <a:spcBef>
                <a:spcPts val="1200"/>
              </a:spcBef>
              <a:spcAft>
                <a:spcPts val="0"/>
              </a:spcAft>
              <a:buSzPts val="1400"/>
              <a:buChar char="○"/>
              <a:defRPr/>
            </a:lvl8pPr>
            <a:lvl9pPr marL="4114800" lvl="8" indent="-317500" rtl="0">
              <a:spcBef>
                <a:spcPts val="1200"/>
              </a:spcBef>
              <a:spcAft>
                <a:spcPts val="1200"/>
              </a:spcAft>
              <a:buSzPts val="14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theme" Target="../theme/theme2.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26" Type="http://schemas.openxmlformats.org/officeDocument/2006/relationships/slideLayout" Target="../slideLayouts/slideLayout62.xml"/><Relationship Id="rId3" Type="http://schemas.openxmlformats.org/officeDocument/2006/relationships/slideLayout" Target="../slideLayouts/slideLayout39.xml"/><Relationship Id="rId21" Type="http://schemas.openxmlformats.org/officeDocument/2006/relationships/slideLayout" Target="../slideLayouts/slideLayout57.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5" Type="http://schemas.openxmlformats.org/officeDocument/2006/relationships/slideLayout" Target="../slideLayouts/slideLayout61.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20" Type="http://schemas.openxmlformats.org/officeDocument/2006/relationships/slideLayout" Target="../slideLayouts/slideLayout56.xml"/><Relationship Id="rId29" Type="http://schemas.openxmlformats.org/officeDocument/2006/relationships/slideLayout" Target="../slideLayouts/slideLayout65.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24" Type="http://schemas.openxmlformats.org/officeDocument/2006/relationships/slideLayout" Target="../slideLayouts/slideLayout60.xml"/><Relationship Id="rId32" Type="http://schemas.openxmlformats.org/officeDocument/2006/relationships/theme" Target="../theme/theme3.xml"/><Relationship Id="rId5" Type="http://schemas.openxmlformats.org/officeDocument/2006/relationships/slideLayout" Target="../slideLayouts/slideLayout41.xml"/><Relationship Id="rId15" Type="http://schemas.openxmlformats.org/officeDocument/2006/relationships/slideLayout" Target="../slideLayouts/slideLayout51.xml"/><Relationship Id="rId23" Type="http://schemas.openxmlformats.org/officeDocument/2006/relationships/slideLayout" Target="../slideLayouts/slideLayout59.xml"/><Relationship Id="rId28" Type="http://schemas.openxmlformats.org/officeDocument/2006/relationships/slideLayout" Target="../slideLayouts/slideLayout64.xml"/><Relationship Id="rId10" Type="http://schemas.openxmlformats.org/officeDocument/2006/relationships/slideLayout" Target="../slideLayouts/slideLayout46.xml"/><Relationship Id="rId19" Type="http://schemas.openxmlformats.org/officeDocument/2006/relationships/slideLayout" Target="../slideLayouts/slideLayout55.xml"/><Relationship Id="rId31" Type="http://schemas.openxmlformats.org/officeDocument/2006/relationships/slideLayout" Target="../slideLayouts/slideLayout67.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 Id="rId22" Type="http://schemas.openxmlformats.org/officeDocument/2006/relationships/slideLayout" Target="../slideLayouts/slideLayout58.xml"/><Relationship Id="rId27" Type="http://schemas.openxmlformats.org/officeDocument/2006/relationships/slideLayout" Target="../slideLayouts/slideLayout63.xml"/><Relationship Id="rId30" Type="http://schemas.openxmlformats.org/officeDocument/2006/relationships/slideLayout" Target="../slideLayouts/slideLayout6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5.xml"/><Relationship Id="rId13" Type="http://schemas.openxmlformats.org/officeDocument/2006/relationships/slideLayout" Target="../slideLayouts/slideLayout80.xml"/><Relationship Id="rId18" Type="http://schemas.openxmlformats.org/officeDocument/2006/relationships/slideLayout" Target="../slideLayouts/slideLayout85.xml"/><Relationship Id="rId26" Type="http://schemas.openxmlformats.org/officeDocument/2006/relationships/slideLayout" Target="../slideLayouts/slideLayout93.xml"/><Relationship Id="rId3" Type="http://schemas.openxmlformats.org/officeDocument/2006/relationships/slideLayout" Target="../slideLayouts/slideLayout70.xml"/><Relationship Id="rId21" Type="http://schemas.openxmlformats.org/officeDocument/2006/relationships/slideLayout" Target="../slideLayouts/slideLayout88.xml"/><Relationship Id="rId7" Type="http://schemas.openxmlformats.org/officeDocument/2006/relationships/slideLayout" Target="../slideLayouts/slideLayout74.xml"/><Relationship Id="rId12" Type="http://schemas.openxmlformats.org/officeDocument/2006/relationships/slideLayout" Target="../slideLayouts/slideLayout79.xml"/><Relationship Id="rId17" Type="http://schemas.openxmlformats.org/officeDocument/2006/relationships/slideLayout" Target="../slideLayouts/slideLayout84.xml"/><Relationship Id="rId25" Type="http://schemas.openxmlformats.org/officeDocument/2006/relationships/slideLayout" Target="../slideLayouts/slideLayout92.xml"/><Relationship Id="rId2" Type="http://schemas.openxmlformats.org/officeDocument/2006/relationships/slideLayout" Target="../slideLayouts/slideLayout69.xml"/><Relationship Id="rId16" Type="http://schemas.openxmlformats.org/officeDocument/2006/relationships/slideLayout" Target="../slideLayouts/slideLayout83.xml"/><Relationship Id="rId20" Type="http://schemas.openxmlformats.org/officeDocument/2006/relationships/slideLayout" Target="../slideLayouts/slideLayout87.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24" Type="http://schemas.openxmlformats.org/officeDocument/2006/relationships/slideLayout" Target="../slideLayouts/slideLayout91.xml"/><Relationship Id="rId5" Type="http://schemas.openxmlformats.org/officeDocument/2006/relationships/slideLayout" Target="../slideLayouts/slideLayout72.xml"/><Relationship Id="rId15" Type="http://schemas.openxmlformats.org/officeDocument/2006/relationships/slideLayout" Target="../slideLayouts/slideLayout82.xml"/><Relationship Id="rId23" Type="http://schemas.openxmlformats.org/officeDocument/2006/relationships/slideLayout" Target="../slideLayouts/slideLayout90.xml"/><Relationship Id="rId28" Type="http://schemas.openxmlformats.org/officeDocument/2006/relationships/theme" Target="../theme/theme4.xml"/><Relationship Id="rId10" Type="http://schemas.openxmlformats.org/officeDocument/2006/relationships/slideLayout" Target="../slideLayouts/slideLayout77.xml"/><Relationship Id="rId19" Type="http://schemas.openxmlformats.org/officeDocument/2006/relationships/slideLayout" Target="../slideLayouts/slideLayout86.xml"/><Relationship Id="rId4" Type="http://schemas.openxmlformats.org/officeDocument/2006/relationships/slideLayout" Target="../slideLayouts/slideLayout71.xml"/><Relationship Id="rId9" Type="http://schemas.openxmlformats.org/officeDocument/2006/relationships/slideLayout" Target="../slideLayouts/slideLayout76.xml"/><Relationship Id="rId14" Type="http://schemas.openxmlformats.org/officeDocument/2006/relationships/slideLayout" Target="../slideLayouts/slideLayout81.xml"/><Relationship Id="rId22" Type="http://schemas.openxmlformats.org/officeDocument/2006/relationships/slideLayout" Target="../slideLayouts/slideLayout89.xml"/><Relationship Id="rId27" Type="http://schemas.openxmlformats.org/officeDocument/2006/relationships/slideLayout" Target="../slideLayouts/slideLayout9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02.xml"/><Relationship Id="rId13" Type="http://schemas.openxmlformats.org/officeDocument/2006/relationships/slideLayout" Target="../slideLayouts/slideLayout107.xml"/><Relationship Id="rId18" Type="http://schemas.openxmlformats.org/officeDocument/2006/relationships/slideLayout" Target="../slideLayouts/slideLayout112.xml"/><Relationship Id="rId3" Type="http://schemas.openxmlformats.org/officeDocument/2006/relationships/slideLayout" Target="../slideLayouts/slideLayout97.xml"/><Relationship Id="rId21" Type="http://schemas.openxmlformats.org/officeDocument/2006/relationships/theme" Target="../theme/theme5.xml"/><Relationship Id="rId7" Type="http://schemas.openxmlformats.org/officeDocument/2006/relationships/slideLayout" Target="../slideLayouts/slideLayout101.xml"/><Relationship Id="rId12" Type="http://schemas.openxmlformats.org/officeDocument/2006/relationships/slideLayout" Target="../slideLayouts/slideLayout106.xml"/><Relationship Id="rId17" Type="http://schemas.openxmlformats.org/officeDocument/2006/relationships/slideLayout" Target="../slideLayouts/slideLayout111.xml"/><Relationship Id="rId2" Type="http://schemas.openxmlformats.org/officeDocument/2006/relationships/slideLayout" Target="../slideLayouts/slideLayout96.xml"/><Relationship Id="rId16" Type="http://schemas.openxmlformats.org/officeDocument/2006/relationships/slideLayout" Target="../slideLayouts/slideLayout110.xml"/><Relationship Id="rId20" Type="http://schemas.openxmlformats.org/officeDocument/2006/relationships/slideLayout" Target="../slideLayouts/slideLayout114.xml"/><Relationship Id="rId1" Type="http://schemas.openxmlformats.org/officeDocument/2006/relationships/slideLayout" Target="../slideLayouts/slideLayout95.xml"/><Relationship Id="rId6" Type="http://schemas.openxmlformats.org/officeDocument/2006/relationships/slideLayout" Target="../slideLayouts/slideLayout100.xml"/><Relationship Id="rId11" Type="http://schemas.openxmlformats.org/officeDocument/2006/relationships/slideLayout" Target="../slideLayouts/slideLayout105.xml"/><Relationship Id="rId5" Type="http://schemas.openxmlformats.org/officeDocument/2006/relationships/slideLayout" Target="../slideLayouts/slideLayout99.xml"/><Relationship Id="rId15" Type="http://schemas.openxmlformats.org/officeDocument/2006/relationships/slideLayout" Target="../slideLayouts/slideLayout109.xml"/><Relationship Id="rId10" Type="http://schemas.openxmlformats.org/officeDocument/2006/relationships/slideLayout" Target="../slideLayouts/slideLayout104.xml"/><Relationship Id="rId19" Type="http://schemas.openxmlformats.org/officeDocument/2006/relationships/slideLayout" Target="../slideLayouts/slideLayout113.xml"/><Relationship Id="rId4" Type="http://schemas.openxmlformats.org/officeDocument/2006/relationships/slideLayout" Target="../slideLayouts/slideLayout98.xml"/><Relationship Id="rId9" Type="http://schemas.openxmlformats.org/officeDocument/2006/relationships/slideLayout" Target="../slideLayouts/slideLayout103.xml"/><Relationship Id="rId14" Type="http://schemas.openxmlformats.org/officeDocument/2006/relationships/slideLayout" Target="../slideLayouts/slideLayout10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22.xml"/><Relationship Id="rId13" Type="http://schemas.openxmlformats.org/officeDocument/2006/relationships/slideLayout" Target="../slideLayouts/slideLayout127.xml"/><Relationship Id="rId18" Type="http://schemas.openxmlformats.org/officeDocument/2006/relationships/slideLayout" Target="../slideLayouts/slideLayout132.xml"/><Relationship Id="rId3" Type="http://schemas.openxmlformats.org/officeDocument/2006/relationships/slideLayout" Target="../slideLayouts/slideLayout117.xml"/><Relationship Id="rId21" Type="http://schemas.openxmlformats.org/officeDocument/2006/relationships/slideLayout" Target="../slideLayouts/slideLayout135.xml"/><Relationship Id="rId7" Type="http://schemas.openxmlformats.org/officeDocument/2006/relationships/slideLayout" Target="../slideLayouts/slideLayout121.xml"/><Relationship Id="rId12" Type="http://schemas.openxmlformats.org/officeDocument/2006/relationships/slideLayout" Target="../slideLayouts/slideLayout126.xml"/><Relationship Id="rId17" Type="http://schemas.openxmlformats.org/officeDocument/2006/relationships/slideLayout" Target="../slideLayouts/slideLayout131.xml"/><Relationship Id="rId2" Type="http://schemas.openxmlformats.org/officeDocument/2006/relationships/slideLayout" Target="../slideLayouts/slideLayout116.xml"/><Relationship Id="rId16" Type="http://schemas.openxmlformats.org/officeDocument/2006/relationships/slideLayout" Target="../slideLayouts/slideLayout130.xml"/><Relationship Id="rId20" Type="http://schemas.openxmlformats.org/officeDocument/2006/relationships/slideLayout" Target="../slideLayouts/slideLayout134.xml"/><Relationship Id="rId1" Type="http://schemas.openxmlformats.org/officeDocument/2006/relationships/slideLayout" Target="../slideLayouts/slideLayout115.xml"/><Relationship Id="rId6" Type="http://schemas.openxmlformats.org/officeDocument/2006/relationships/slideLayout" Target="../slideLayouts/slideLayout120.xml"/><Relationship Id="rId11" Type="http://schemas.openxmlformats.org/officeDocument/2006/relationships/slideLayout" Target="../slideLayouts/slideLayout125.xml"/><Relationship Id="rId24" Type="http://schemas.openxmlformats.org/officeDocument/2006/relationships/theme" Target="../theme/theme6.xml"/><Relationship Id="rId5" Type="http://schemas.openxmlformats.org/officeDocument/2006/relationships/slideLayout" Target="../slideLayouts/slideLayout119.xml"/><Relationship Id="rId15" Type="http://schemas.openxmlformats.org/officeDocument/2006/relationships/slideLayout" Target="../slideLayouts/slideLayout129.xml"/><Relationship Id="rId23" Type="http://schemas.openxmlformats.org/officeDocument/2006/relationships/slideLayout" Target="../slideLayouts/slideLayout137.xml"/><Relationship Id="rId10" Type="http://schemas.openxmlformats.org/officeDocument/2006/relationships/slideLayout" Target="../slideLayouts/slideLayout124.xml"/><Relationship Id="rId19" Type="http://schemas.openxmlformats.org/officeDocument/2006/relationships/slideLayout" Target="../slideLayouts/slideLayout133.xml"/><Relationship Id="rId4" Type="http://schemas.openxmlformats.org/officeDocument/2006/relationships/slideLayout" Target="../slideLayouts/slideLayout118.xml"/><Relationship Id="rId9" Type="http://schemas.openxmlformats.org/officeDocument/2006/relationships/slideLayout" Target="../slideLayouts/slideLayout123.xml"/><Relationship Id="rId14" Type="http://schemas.openxmlformats.org/officeDocument/2006/relationships/slideLayout" Target="../slideLayouts/slideLayout128.xml"/><Relationship Id="rId22" Type="http://schemas.openxmlformats.org/officeDocument/2006/relationships/slideLayout" Target="../slideLayouts/slideLayout13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rgbClr val="FFFFFF"/>
        </a:solidFill>
        <a:effectLst/>
      </p:bgPr>
    </p:bg>
    <p:spTree>
      <p:nvGrpSpPr>
        <p:cNvPr id="1" name="Shape 50"/>
        <p:cNvGrpSpPr/>
        <p:nvPr/>
      </p:nvGrpSpPr>
      <p:grpSpPr>
        <a:xfrm>
          <a:off x="0" y="0"/>
          <a:ext cx="0" cy="0"/>
          <a:chOff x="0" y="0"/>
          <a:chExt cx="0" cy="0"/>
        </a:xfrm>
      </p:grpSpPr>
      <p:sp>
        <p:nvSpPr>
          <p:cNvPr id="51" name="Google Shape;51;p13"/>
          <p:cNvSpPr txBox="1"/>
          <p:nvPr/>
        </p:nvSpPr>
        <p:spPr>
          <a:xfrm>
            <a:off x="464100" y="457200"/>
            <a:ext cx="8520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800">
              <a:latin typeface="Roboto Light"/>
              <a:ea typeface="Roboto Light"/>
              <a:cs typeface="Roboto Light"/>
              <a:sym typeface="Roboto Light"/>
            </a:endParaRPr>
          </a:p>
        </p:txBody>
      </p:sp>
      <p:sp>
        <p:nvSpPr>
          <p:cNvPr id="52" name="Google Shape;52;p13"/>
          <p:cNvSpPr txBox="1"/>
          <p:nvPr/>
        </p:nvSpPr>
        <p:spPr>
          <a:xfrm>
            <a:off x="464100" y="13048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endParaRPr sz="1800">
              <a:latin typeface="Roboto Light"/>
              <a:ea typeface="Roboto Light"/>
              <a:cs typeface="Roboto Light"/>
              <a:sym typeface="Roboto Light"/>
            </a:endParaRPr>
          </a:p>
        </p:txBody>
      </p:sp>
      <p:sp>
        <p:nvSpPr>
          <p:cNvPr id="53" name="Google Shape;53;p13"/>
          <p:cNvSpPr txBox="1"/>
          <p:nvPr/>
        </p:nvSpPr>
        <p:spPr>
          <a:xfrm>
            <a:off x="180900" y="446900"/>
            <a:ext cx="87822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600">
              <a:solidFill>
                <a:srgbClr val="666666"/>
              </a:solidFill>
              <a:latin typeface="Roboto"/>
              <a:ea typeface="Roboto"/>
              <a:cs typeface="Roboto"/>
              <a:sym typeface="Roboto"/>
            </a:endParaRPr>
          </a:p>
        </p:txBody>
      </p:sp>
      <p:sp>
        <p:nvSpPr>
          <p:cNvPr id="54" name="Google Shape;54;p13"/>
          <p:cNvSpPr txBox="1">
            <a:spLocks noGrp="1"/>
          </p:cNvSpPr>
          <p:nvPr>
            <p:ph type="title"/>
          </p:nvPr>
        </p:nvSpPr>
        <p:spPr>
          <a:xfrm>
            <a:off x="285200" y="2939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2800">
                <a:solidFill>
                  <a:srgbClr val="424242"/>
                </a:solidFill>
                <a:latin typeface="Roboto Light"/>
                <a:ea typeface="Roboto Light"/>
                <a:cs typeface="Roboto Light"/>
                <a:sym typeface="Roboto Light"/>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55" name="Google Shape;55;p13"/>
          <p:cNvSpPr txBox="1">
            <a:spLocks noGrp="1"/>
          </p:cNvSpPr>
          <p:nvPr>
            <p:ph type="body" idx="1"/>
          </p:nvPr>
        </p:nvSpPr>
        <p:spPr>
          <a:xfrm>
            <a:off x="285200" y="1079350"/>
            <a:ext cx="8263500" cy="37038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424242"/>
              </a:buClr>
              <a:buSzPts val="1800"/>
              <a:buFont typeface="Roboto Light"/>
              <a:buChar char="●"/>
              <a:defRPr sz="1800">
                <a:solidFill>
                  <a:srgbClr val="424242"/>
                </a:solidFill>
                <a:latin typeface="Roboto Light"/>
                <a:ea typeface="Roboto Light"/>
                <a:cs typeface="Roboto Light"/>
                <a:sym typeface="Roboto Light"/>
              </a:defRPr>
            </a:lvl1pPr>
            <a:lvl2pPr marL="914400" lvl="1" indent="-31750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2pPr>
            <a:lvl3pPr marL="1371600" lvl="2" indent="-31750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3pPr>
            <a:lvl4pPr marL="1828800" lvl="3" indent="-31750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4pPr>
            <a:lvl5pPr marL="2286000" lvl="4" indent="-31750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5pPr>
            <a:lvl6pPr marL="2743200" lvl="5" indent="-31750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6pPr>
            <a:lvl7pPr marL="3200400" lvl="6" indent="-31750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7pPr>
            <a:lvl8pPr marL="3657600" lvl="7" indent="-31750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8pPr>
            <a:lvl9pPr marL="4114800" lvl="8" indent="-317500">
              <a:lnSpc>
                <a:spcPct val="115000"/>
              </a:lnSpc>
              <a:spcBef>
                <a:spcPts val="1200"/>
              </a:spcBef>
              <a:spcAft>
                <a:spcPts val="1200"/>
              </a:spcAft>
              <a:buClr>
                <a:srgbClr val="424242"/>
              </a:buClr>
              <a:buSzPts val="1400"/>
              <a:buFont typeface="Roboto Light"/>
              <a:buChar char="■"/>
              <a:defRPr>
                <a:solidFill>
                  <a:srgbClr val="424242"/>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
    <p:bg>
      <p:bgPr>
        <a:solidFill>
          <a:srgbClr val="FFFFFF"/>
        </a:solidFill>
        <a:effectLst/>
      </p:bgPr>
    </p:bg>
    <p:spTree>
      <p:nvGrpSpPr>
        <p:cNvPr id="1" name="Shape 168"/>
        <p:cNvGrpSpPr/>
        <p:nvPr/>
      </p:nvGrpSpPr>
      <p:grpSpPr>
        <a:xfrm>
          <a:off x="0" y="0"/>
          <a:ext cx="0" cy="0"/>
          <a:chOff x="0" y="0"/>
          <a:chExt cx="0" cy="0"/>
        </a:xfrm>
      </p:grpSpPr>
      <p:sp>
        <p:nvSpPr>
          <p:cNvPr id="169" name="Google Shape;169;p39"/>
          <p:cNvSpPr txBox="1"/>
          <p:nvPr/>
        </p:nvSpPr>
        <p:spPr>
          <a:xfrm>
            <a:off x="464100" y="457200"/>
            <a:ext cx="8520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800">
              <a:latin typeface="Roboto Light"/>
              <a:ea typeface="Roboto Light"/>
              <a:cs typeface="Roboto Light"/>
              <a:sym typeface="Roboto Light"/>
            </a:endParaRPr>
          </a:p>
        </p:txBody>
      </p:sp>
      <p:sp>
        <p:nvSpPr>
          <p:cNvPr id="170" name="Google Shape;170;p39"/>
          <p:cNvSpPr txBox="1"/>
          <p:nvPr/>
        </p:nvSpPr>
        <p:spPr>
          <a:xfrm>
            <a:off x="464100" y="13048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endParaRPr sz="1800">
              <a:latin typeface="Roboto Light"/>
              <a:ea typeface="Roboto Light"/>
              <a:cs typeface="Roboto Light"/>
              <a:sym typeface="Roboto Light"/>
            </a:endParaRPr>
          </a:p>
        </p:txBody>
      </p:sp>
      <p:sp>
        <p:nvSpPr>
          <p:cNvPr id="171" name="Google Shape;171;p39"/>
          <p:cNvSpPr txBox="1"/>
          <p:nvPr/>
        </p:nvSpPr>
        <p:spPr>
          <a:xfrm>
            <a:off x="180900" y="446900"/>
            <a:ext cx="87822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600">
              <a:solidFill>
                <a:srgbClr val="666666"/>
              </a:solidFill>
              <a:latin typeface="Roboto"/>
              <a:ea typeface="Roboto"/>
              <a:cs typeface="Roboto"/>
              <a:sym typeface="Roboto"/>
            </a:endParaRPr>
          </a:p>
        </p:txBody>
      </p:sp>
      <p:sp>
        <p:nvSpPr>
          <p:cNvPr id="172" name="Google Shape;172;p39"/>
          <p:cNvSpPr txBox="1">
            <a:spLocks noGrp="1"/>
          </p:cNvSpPr>
          <p:nvPr>
            <p:ph type="title"/>
          </p:nvPr>
        </p:nvSpPr>
        <p:spPr>
          <a:xfrm>
            <a:off x="285200" y="2939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800">
                <a:solidFill>
                  <a:srgbClr val="424242"/>
                </a:solidFill>
                <a:latin typeface="Roboto Light"/>
                <a:ea typeface="Roboto Light"/>
                <a:cs typeface="Roboto Light"/>
                <a:sym typeface="Roboto Ligh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73" name="Google Shape;173;p39"/>
          <p:cNvSpPr txBox="1">
            <a:spLocks noGrp="1"/>
          </p:cNvSpPr>
          <p:nvPr>
            <p:ph type="body" idx="1"/>
          </p:nvPr>
        </p:nvSpPr>
        <p:spPr>
          <a:xfrm>
            <a:off x="285200" y="1079350"/>
            <a:ext cx="8263500" cy="37038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rgbClr val="424242"/>
              </a:buClr>
              <a:buSzPts val="1800"/>
              <a:buFont typeface="Roboto Light"/>
              <a:buChar char="●"/>
              <a:defRPr sz="1800">
                <a:solidFill>
                  <a:srgbClr val="424242"/>
                </a:solidFill>
                <a:latin typeface="Roboto Light"/>
                <a:ea typeface="Roboto Light"/>
                <a:cs typeface="Roboto Light"/>
                <a:sym typeface="Roboto Light"/>
              </a:defRPr>
            </a:lvl1pPr>
            <a:lvl2pPr marL="914400" lvl="1" indent="-317500" rtl="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2pPr>
            <a:lvl3pPr marL="1371600" lvl="2" indent="-317500" rtl="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3pPr>
            <a:lvl4pPr marL="1828800" lvl="3" indent="-317500" rtl="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4pPr>
            <a:lvl5pPr marL="2286000" lvl="4" indent="-317500" rtl="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5pPr>
            <a:lvl6pPr marL="2743200" lvl="5" indent="-317500" rtl="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6pPr>
            <a:lvl7pPr marL="3200400" lvl="6" indent="-317500" rtl="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7pPr>
            <a:lvl8pPr marL="3657600" lvl="7" indent="-317500" rtl="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8pPr>
            <a:lvl9pPr marL="4114800" lvl="8" indent="-317500" rtl="0">
              <a:lnSpc>
                <a:spcPct val="115000"/>
              </a:lnSpc>
              <a:spcBef>
                <a:spcPts val="1200"/>
              </a:spcBef>
              <a:spcAft>
                <a:spcPts val="1200"/>
              </a:spcAft>
              <a:buClr>
                <a:srgbClr val="424242"/>
              </a:buClr>
              <a:buSzPts val="1400"/>
              <a:buFont typeface="Roboto Light"/>
              <a:buChar char="■"/>
              <a:defRPr>
                <a:solidFill>
                  <a:srgbClr val="424242"/>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 id="2147483696" r:id="rId13"/>
    <p:sldLayoutId id="2147483697" r:id="rId14"/>
    <p:sldLayoutId id="2147483698" r:id="rId15"/>
    <p:sldLayoutId id="2147483699" r:id="rId16"/>
    <p:sldLayoutId id="2147483700" r:id="rId17"/>
    <p:sldLayoutId id="2147483701" r:id="rId18"/>
    <p:sldLayoutId id="2147483702" r:id="rId19"/>
    <p:sldLayoutId id="2147483703" r:id="rId20"/>
    <p:sldLayoutId id="2147483704" r:id="rId21"/>
    <p:sldLayoutId id="2147483705" r:id="rId22"/>
    <p:sldLayoutId id="2147483706" r:id="rId23"/>
    <p:sldLayoutId id="2147483707" r:id="rId24"/>
    <p:sldLayoutId id="2147483708" r:id="rId25"/>
    <p:sldLayoutId id="2147483709" r:id="rId26"/>
    <p:sldLayoutId id="2147483710" r:id="rId27"/>
    <p:sldLayoutId id="2147483711" r:id="rId28"/>
    <p:sldLayoutId id="2147483712" r:id="rId29"/>
    <p:sldLayoutId id="2147483713" r:id="rId30"/>
    <p:sldLayoutId id="2147483714"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name="simple-light">
    <p:bg>
      <p:bgPr>
        <a:solidFill>
          <a:srgbClr val="FFFFFF"/>
        </a:solidFill>
        <a:effectLst/>
      </p:bgPr>
    </p:bg>
    <p:spTree>
      <p:nvGrpSpPr>
        <p:cNvPr id="1" name="Shape 335"/>
        <p:cNvGrpSpPr/>
        <p:nvPr/>
      </p:nvGrpSpPr>
      <p:grpSpPr>
        <a:xfrm>
          <a:off x="0" y="0"/>
          <a:ext cx="0" cy="0"/>
          <a:chOff x="0" y="0"/>
          <a:chExt cx="0" cy="0"/>
        </a:xfrm>
      </p:grpSpPr>
      <p:sp>
        <p:nvSpPr>
          <p:cNvPr id="336" name="Google Shape;336;p71"/>
          <p:cNvSpPr txBox="1"/>
          <p:nvPr/>
        </p:nvSpPr>
        <p:spPr>
          <a:xfrm>
            <a:off x="464100" y="457200"/>
            <a:ext cx="8520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800">
              <a:latin typeface="Roboto Light"/>
              <a:ea typeface="Roboto Light"/>
              <a:cs typeface="Roboto Light"/>
              <a:sym typeface="Roboto Light"/>
            </a:endParaRPr>
          </a:p>
        </p:txBody>
      </p:sp>
      <p:sp>
        <p:nvSpPr>
          <p:cNvPr id="337" name="Google Shape;337;p71"/>
          <p:cNvSpPr txBox="1"/>
          <p:nvPr/>
        </p:nvSpPr>
        <p:spPr>
          <a:xfrm>
            <a:off x="464100" y="13048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endParaRPr sz="1800">
              <a:latin typeface="Roboto Light"/>
              <a:ea typeface="Roboto Light"/>
              <a:cs typeface="Roboto Light"/>
              <a:sym typeface="Roboto Light"/>
            </a:endParaRPr>
          </a:p>
        </p:txBody>
      </p:sp>
      <p:sp>
        <p:nvSpPr>
          <p:cNvPr id="338" name="Google Shape;338;p71"/>
          <p:cNvSpPr txBox="1"/>
          <p:nvPr/>
        </p:nvSpPr>
        <p:spPr>
          <a:xfrm>
            <a:off x="180900" y="446900"/>
            <a:ext cx="87822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600">
              <a:solidFill>
                <a:srgbClr val="666666"/>
              </a:solidFill>
              <a:latin typeface="Roboto"/>
              <a:ea typeface="Roboto"/>
              <a:cs typeface="Roboto"/>
              <a:sym typeface="Roboto"/>
            </a:endParaRPr>
          </a:p>
        </p:txBody>
      </p:sp>
      <p:sp>
        <p:nvSpPr>
          <p:cNvPr id="339" name="Google Shape;339;p71"/>
          <p:cNvSpPr txBox="1">
            <a:spLocks noGrp="1"/>
          </p:cNvSpPr>
          <p:nvPr>
            <p:ph type="title"/>
          </p:nvPr>
        </p:nvSpPr>
        <p:spPr>
          <a:xfrm>
            <a:off x="285200" y="2939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800">
                <a:solidFill>
                  <a:srgbClr val="424242"/>
                </a:solidFill>
                <a:latin typeface="Roboto Light"/>
                <a:ea typeface="Roboto Light"/>
                <a:cs typeface="Roboto Light"/>
                <a:sym typeface="Roboto Ligh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40" name="Google Shape;340;p71"/>
          <p:cNvSpPr txBox="1">
            <a:spLocks noGrp="1"/>
          </p:cNvSpPr>
          <p:nvPr>
            <p:ph type="body" idx="1"/>
          </p:nvPr>
        </p:nvSpPr>
        <p:spPr>
          <a:xfrm>
            <a:off x="285200" y="1079350"/>
            <a:ext cx="8263500" cy="37038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rgbClr val="424242"/>
              </a:buClr>
              <a:buSzPts val="1800"/>
              <a:buFont typeface="Roboto Light"/>
              <a:buChar char="●"/>
              <a:defRPr sz="1800">
                <a:solidFill>
                  <a:srgbClr val="424242"/>
                </a:solidFill>
                <a:latin typeface="Roboto Light"/>
                <a:ea typeface="Roboto Light"/>
                <a:cs typeface="Roboto Light"/>
                <a:sym typeface="Roboto Light"/>
              </a:defRPr>
            </a:lvl1pPr>
            <a:lvl2pPr marL="914400" lvl="1" indent="-317500" rtl="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2pPr>
            <a:lvl3pPr marL="1371600" lvl="2" indent="-317500" rtl="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3pPr>
            <a:lvl4pPr marL="1828800" lvl="3" indent="-317500" rtl="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4pPr>
            <a:lvl5pPr marL="2286000" lvl="4" indent="-317500" rtl="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5pPr>
            <a:lvl6pPr marL="2743200" lvl="5" indent="-317500" rtl="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6pPr>
            <a:lvl7pPr marL="3200400" lvl="6" indent="-317500" rtl="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7pPr>
            <a:lvl8pPr marL="3657600" lvl="7" indent="-317500" rtl="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8pPr>
            <a:lvl9pPr marL="4114800" lvl="8" indent="-317500" rtl="0">
              <a:lnSpc>
                <a:spcPct val="115000"/>
              </a:lnSpc>
              <a:spcBef>
                <a:spcPts val="1200"/>
              </a:spcBef>
              <a:spcAft>
                <a:spcPts val="1200"/>
              </a:spcAft>
              <a:buClr>
                <a:srgbClr val="424242"/>
              </a:buClr>
              <a:buSzPts val="1400"/>
              <a:buFont typeface="Roboto Light"/>
              <a:buChar char="■"/>
              <a:defRPr>
                <a:solidFill>
                  <a:srgbClr val="424242"/>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 id="2147483732" r:id="rId18"/>
    <p:sldLayoutId id="2147483733" r:id="rId19"/>
    <p:sldLayoutId id="2147483734" r:id="rId20"/>
    <p:sldLayoutId id="2147483735" r:id="rId21"/>
    <p:sldLayoutId id="2147483736" r:id="rId22"/>
    <p:sldLayoutId id="2147483737" r:id="rId23"/>
    <p:sldLayoutId id="2147483738" r:id="rId24"/>
    <p:sldLayoutId id="2147483739" r:id="rId25"/>
    <p:sldLayoutId id="2147483740" r:id="rId26"/>
    <p:sldLayoutId id="2147483741" r:id="rId2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476"/>
        <p:cNvGrpSpPr/>
        <p:nvPr/>
      </p:nvGrpSpPr>
      <p:grpSpPr>
        <a:xfrm>
          <a:off x="0" y="0"/>
          <a:ext cx="0" cy="0"/>
          <a:chOff x="0" y="0"/>
          <a:chExt cx="0" cy="0"/>
        </a:xfrm>
      </p:grpSpPr>
      <p:sp>
        <p:nvSpPr>
          <p:cNvPr id="477" name="Google Shape;477;p99"/>
          <p:cNvSpPr txBox="1">
            <a:spLocks noGrp="1"/>
          </p:cNvSpPr>
          <p:nvPr>
            <p:ph type="title"/>
          </p:nvPr>
        </p:nvSpPr>
        <p:spPr>
          <a:xfrm>
            <a:off x="311700" y="304800"/>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Roboto Light"/>
              <a:buNone/>
              <a:defRPr sz="2800">
                <a:solidFill>
                  <a:schemeClr val="dk1"/>
                </a:solidFill>
                <a:latin typeface="Roboto Light"/>
                <a:ea typeface="Roboto Light"/>
                <a:cs typeface="Roboto Light"/>
                <a:sym typeface="Roboto Light"/>
              </a:defRPr>
            </a:lvl1pPr>
            <a:lvl2pPr lvl="1" rtl="0">
              <a:spcBef>
                <a:spcPts val="0"/>
              </a:spcBef>
              <a:spcAft>
                <a:spcPts val="0"/>
              </a:spcAft>
              <a:buClr>
                <a:schemeClr val="dk1"/>
              </a:buClr>
              <a:buSzPts val="2800"/>
              <a:buFont typeface="Roboto Light"/>
              <a:buNone/>
              <a:defRPr sz="2800">
                <a:solidFill>
                  <a:schemeClr val="dk1"/>
                </a:solidFill>
                <a:latin typeface="Roboto Light"/>
                <a:ea typeface="Roboto Light"/>
                <a:cs typeface="Roboto Light"/>
                <a:sym typeface="Roboto Light"/>
              </a:defRPr>
            </a:lvl2pPr>
            <a:lvl3pPr lvl="2" rtl="0">
              <a:spcBef>
                <a:spcPts val="0"/>
              </a:spcBef>
              <a:spcAft>
                <a:spcPts val="0"/>
              </a:spcAft>
              <a:buClr>
                <a:schemeClr val="dk1"/>
              </a:buClr>
              <a:buSzPts val="2800"/>
              <a:buFont typeface="Roboto Light"/>
              <a:buNone/>
              <a:defRPr sz="2800">
                <a:solidFill>
                  <a:schemeClr val="dk1"/>
                </a:solidFill>
                <a:latin typeface="Roboto Light"/>
                <a:ea typeface="Roboto Light"/>
                <a:cs typeface="Roboto Light"/>
                <a:sym typeface="Roboto Light"/>
              </a:defRPr>
            </a:lvl3pPr>
            <a:lvl4pPr lvl="3" rtl="0">
              <a:spcBef>
                <a:spcPts val="0"/>
              </a:spcBef>
              <a:spcAft>
                <a:spcPts val="0"/>
              </a:spcAft>
              <a:buClr>
                <a:schemeClr val="dk1"/>
              </a:buClr>
              <a:buSzPts val="2800"/>
              <a:buFont typeface="Roboto Light"/>
              <a:buNone/>
              <a:defRPr sz="2800">
                <a:solidFill>
                  <a:schemeClr val="dk1"/>
                </a:solidFill>
                <a:latin typeface="Roboto Light"/>
                <a:ea typeface="Roboto Light"/>
                <a:cs typeface="Roboto Light"/>
                <a:sym typeface="Roboto Light"/>
              </a:defRPr>
            </a:lvl4pPr>
            <a:lvl5pPr lvl="4" rtl="0">
              <a:spcBef>
                <a:spcPts val="0"/>
              </a:spcBef>
              <a:spcAft>
                <a:spcPts val="0"/>
              </a:spcAft>
              <a:buClr>
                <a:schemeClr val="dk1"/>
              </a:buClr>
              <a:buSzPts val="2800"/>
              <a:buFont typeface="Roboto Light"/>
              <a:buNone/>
              <a:defRPr sz="2800">
                <a:solidFill>
                  <a:schemeClr val="dk1"/>
                </a:solidFill>
                <a:latin typeface="Roboto Light"/>
                <a:ea typeface="Roboto Light"/>
                <a:cs typeface="Roboto Light"/>
                <a:sym typeface="Roboto Light"/>
              </a:defRPr>
            </a:lvl5pPr>
            <a:lvl6pPr lvl="5" rtl="0">
              <a:spcBef>
                <a:spcPts val="0"/>
              </a:spcBef>
              <a:spcAft>
                <a:spcPts val="0"/>
              </a:spcAft>
              <a:buClr>
                <a:schemeClr val="dk1"/>
              </a:buClr>
              <a:buSzPts val="2800"/>
              <a:buFont typeface="Roboto Light"/>
              <a:buNone/>
              <a:defRPr sz="2800">
                <a:solidFill>
                  <a:schemeClr val="dk1"/>
                </a:solidFill>
                <a:latin typeface="Roboto Light"/>
                <a:ea typeface="Roboto Light"/>
                <a:cs typeface="Roboto Light"/>
                <a:sym typeface="Roboto Light"/>
              </a:defRPr>
            </a:lvl6pPr>
            <a:lvl7pPr lvl="6" rtl="0">
              <a:spcBef>
                <a:spcPts val="0"/>
              </a:spcBef>
              <a:spcAft>
                <a:spcPts val="0"/>
              </a:spcAft>
              <a:buClr>
                <a:schemeClr val="dk1"/>
              </a:buClr>
              <a:buSzPts val="2800"/>
              <a:buFont typeface="Roboto Light"/>
              <a:buNone/>
              <a:defRPr sz="2800">
                <a:solidFill>
                  <a:schemeClr val="dk1"/>
                </a:solidFill>
                <a:latin typeface="Roboto Light"/>
                <a:ea typeface="Roboto Light"/>
                <a:cs typeface="Roboto Light"/>
                <a:sym typeface="Roboto Light"/>
              </a:defRPr>
            </a:lvl7pPr>
            <a:lvl8pPr lvl="7" rtl="0">
              <a:spcBef>
                <a:spcPts val="0"/>
              </a:spcBef>
              <a:spcAft>
                <a:spcPts val="0"/>
              </a:spcAft>
              <a:buClr>
                <a:schemeClr val="dk1"/>
              </a:buClr>
              <a:buSzPts val="2800"/>
              <a:buFont typeface="Roboto Light"/>
              <a:buNone/>
              <a:defRPr sz="2800">
                <a:solidFill>
                  <a:schemeClr val="dk1"/>
                </a:solidFill>
                <a:latin typeface="Roboto Light"/>
                <a:ea typeface="Roboto Light"/>
                <a:cs typeface="Roboto Light"/>
                <a:sym typeface="Roboto Light"/>
              </a:defRPr>
            </a:lvl8pPr>
            <a:lvl9pPr lvl="8" rtl="0">
              <a:spcBef>
                <a:spcPts val="0"/>
              </a:spcBef>
              <a:spcAft>
                <a:spcPts val="0"/>
              </a:spcAft>
              <a:buClr>
                <a:schemeClr val="dk1"/>
              </a:buClr>
              <a:buSzPts val="2800"/>
              <a:buFont typeface="Roboto Light"/>
              <a:buNone/>
              <a:defRPr sz="2800">
                <a:solidFill>
                  <a:schemeClr val="dk1"/>
                </a:solidFill>
                <a:latin typeface="Roboto Light"/>
                <a:ea typeface="Roboto Light"/>
                <a:cs typeface="Roboto Light"/>
                <a:sym typeface="Roboto Light"/>
              </a:defRPr>
            </a:lvl9pPr>
          </a:lstStyle>
          <a:p>
            <a:endParaRPr/>
          </a:p>
        </p:txBody>
      </p:sp>
      <p:sp>
        <p:nvSpPr>
          <p:cNvPr id="478" name="Google Shape;478;p9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1pPr>
            <a:lvl2pPr marL="914400" lvl="1" indent="-317500" rtl="0">
              <a:lnSpc>
                <a:spcPct val="115000"/>
              </a:lnSpc>
              <a:spcBef>
                <a:spcPts val="12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2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2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2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2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2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2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200"/>
              </a:spcBef>
              <a:spcAft>
                <a:spcPts val="12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 id="2147483753" r:id="rId12"/>
    <p:sldLayoutId id="2147483754" r:id="rId13"/>
    <p:sldLayoutId id="2147483755" r:id="rId14"/>
    <p:sldLayoutId id="2147483756" r:id="rId15"/>
    <p:sldLayoutId id="2147483757" r:id="rId16"/>
    <p:sldLayoutId id="2147483758" r:id="rId17"/>
    <p:sldLayoutId id="2147483759" r:id="rId18"/>
    <p:sldLayoutId id="2147483760" r:id="rId19"/>
    <p:sldLayoutId id="2147483761"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name="simple-light">
    <p:bg>
      <p:bgPr>
        <a:solidFill>
          <a:srgbClr val="FFFFFF"/>
        </a:solidFill>
        <a:effectLst/>
      </p:bgPr>
    </p:bg>
    <p:spTree>
      <p:nvGrpSpPr>
        <p:cNvPr id="1" name="Shape 544"/>
        <p:cNvGrpSpPr/>
        <p:nvPr/>
      </p:nvGrpSpPr>
      <p:grpSpPr>
        <a:xfrm>
          <a:off x="0" y="0"/>
          <a:ext cx="0" cy="0"/>
          <a:chOff x="0" y="0"/>
          <a:chExt cx="0" cy="0"/>
        </a:xfrm>
      </p:grpSpPr>
      <p:sp>
        <p:nvSpPr>
          <p:cNvPr id="545" name="Google Shape;545;p120"/>
          <p:cNvSpPr txBox="1"/>
          <p:nvPr/>
        </p:nvSpPr>
        <p:spPr>
          <a:xfrm>
            <a:off x="464100" y="457200"/>
            <a:ext cx="8520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800">
              <a:latin typeface="Roboto Light"/>
              <a:ea typeface="Roboto Light"/>
              <a:cs typeface="Roboto Light"/>
              <a:sym typeface="Roboto Light"/>
            </a:endParaRPr>
          </a:p>
        </p:txBody>
      </p:sp>
      <p:sp>
        <p:nvSpPr>
          <p:cNvPr id="546" name="Google Shape;546;p120"/>
          <p:cNvSpPr txBox="1"/>
          <p:nvPr/>
        </p:nvSpPr>
        <p:spPr>
          <a:xfrm>
            <a:off x="464100" y="13048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endParaRPr sz="1800">
              <a:latin typeface="Roboto Light"/>
              <a:ea typeface="Roboto Light"/>
              <a:cs typeface="Roboto Light"/>
              <a:sym typeface="Roboto Light"/>
            </a:endParaRPr>
          </a:p>
        </p:txBody>
      </p:sp>
      <p:sp>
        <p:nvSpPr>
          <p:cNvPr id="547" name="Google Shape;547;p120"/>
          <p:cNvSpPr txBox="1"/>
          <p:nvPr/>
        </p:nvSpPr>
        <p:spPr>
          <a:xfrm>
            <a:off x="180900" y="446900"/>
            <a:ext cx="87822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600">
              <a:solidFill>
                <a:srgbClr val="666666"/>
              </a:solidFill>
              <a:latin typeface="Roboto"/>
              <a:ea typeface="Roboto"/>
              <a:cs typeface="Roboto"/>
              <a:sym typeface="Roboto"/>
            </a:endParaRPr>
          </a:p>
        </p:txBody>
      </p:sp>
      <p:sp>
        <p:nvSpPr>
          <p:cNvPr id="548" name="Google Shape;548;p120"/>
          <p:cNvSpPr txBox="1">
            <a:spLocks noGrp="1"/>
          </p:cNvSpPr>
          <p:nvPr>
            <p:ph type="title"/>
          </p:nvPr>
        </p:nvSpPr>
        <p:spPr>
          <a:xfrm>
            <a:off x="285200" y="2939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800">
                <a:solidFill>
                  <a:srgbClr val="424242"/>
                </a:solidFill>
                <a:latin typeface="Roboto Light"/>
                <a:ea typeface="Roboto Light"/>
                <a:cs typeface="Roboto Light"/>
                <a:sym typeface="Roboto Ligh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49" name="Google Shape;549;p120"/>
          <p:cNvSpPr txBox="1">
            <a:spLocks noGrp="1"/>
          </p:cNvSpPr>
          <p:nvPr>
            <p:ph type="body" idx="1"/>
          </p:nvPr>
        </p:nvSpPr>
        <p:spPr>
          <a:xfrm>
            <a:off x="285200" y="1079350"/>
            <a:ext cx="8263500" cy="37038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rgbClr val="424242"/>
              </a:buClr>
              <a:buSzPts val="1800"/>
              <a:buFont typeface="Roboto Light"/>
              <a:buChar char="●"/>
              <a:defRPr sz="1800">
                <a:solidFill>
                  <a:srgbClr val="424242"/>
                </a:solidFill>
                <a:latin typeface="Roboto Light"/>
                <a:ea typeface="Roboto Light"/>
                <a:cs typeface="Roboto Light"/>
                <a:sym typeface="Roboto Light"/>
              </a:defRPr>
            </a:lvl1pPr>
            <a:lvl2pPr marL="914400" lvl="1" indent="-317500" rtl="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2pPr>
            <a:lvl3pPr marL="1371600" lvl="2" indent="-317500" rtl="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3pPr>
            <a:lvl4pPr marL="1828800" lvl="3" indent="-317500" rtl="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4pPr>
            <a:lvl5pPr marL="2286000" lvl="4" indent="-317500" rtl="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5pPr>
            <a:lvl6pPr marL="2743200" lvl="5" indent="-317500" rtl="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6pPr>
            <a:lvl7pPr marL="3200400" lvl="6" indent="-317500" rtl="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7pPr>
            <a:lvl8pPr marL="3657600" lvl="7" indent="-317500" rtl="0">
              <a:lnSpc>
                <a:spcPct val="115000"/>
              </a:lnSpc>
              <a:spcBef>
                <a:spcPts val="1200"/>
              </a:spcBef>
              <a:spcAft>
                <a:spcPts val="0"/>
              </a:spcAft>
              <a:buClr>
                <a:srgbClr val="424242"/>
              </a:buClr>
              <a:buSzPts val="1400"/>
              <a:buFont typeface="Roboto Light"/>
              <a:buChar char="○"/>
              <a:defRPr>
                <a:solidFill>
                  <a:srgbClr val="424242"/>
                </a:solidFill>
                <a:latin typeface="Roboto Light"/>
                <a:ea typeface="Roboto Light"/>
                <a:cs typeface="Roboto Light"/>
                <a:sym typeface="Roboto Light"/>
              </a:defRPr>
            </a:lvl8pPr>
            <a:lvl9pPr marL="4114800" lvl="8" indent="-317500" rtl="0">
              <a:lnSpc>
                <a:spcPct val="115000"/>
              </a:lnSpc>
              <a:spcBef>
                <a:spcPts val="1200"/>
              </a:spcBef>
              <a:spcAft>
                <a:spcPts val="1200"/>
              </a:spcAft>
              <a:buClr>
                <a:srgbClr val="424242"/>
              </a:buClr>
              <a:buSzPts val="1400"/>
              <a:buFont typeface="Roboto Light"/>
              <a:buChar char="■"/>
              <a:defRPr>
                <a:solidFill>
                  <a:srgbClr val="424242"/>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3772" r:id="rId11"/>
    <p:sldLayoutId id="2147483773" r:id="rId12"/>
    <p:sldLayoutId id="2147483774" r:id="rId13"/>
    <p:sldLayoutId id="2147483775" r:id="rId14"/>
    <p:sldLayoutId id="2147483776" r:id="rId15"/>
    <p:sldLayoutId id="2147483777" r:id="rId16"/>
    <p:sldLayoutId id="2147483778" r:id="rId17"/>
    <p:sldLayoutId id="2147483779" r:id="rId18"/>
    <p:sldLayoutId id="2147483780" r:id="rId19"/>
    <p:sldLayoutId id="2147483781" r:id="rId20"/>
    <p:sldLayoutId id="2147483782" r:id="rId21"/>
    <p:sldLayoutId id="2147483783" r:id="rId22"/>
    <p:sldLayoutId id="2147483784"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5.xml"/><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79.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2.xml.rels><?xml version="1.0" encoding="UTF-8" standalone="yes"?>
<Relationships xmlns="http://schemas.openxmlformats.org/package/2006/relationships"><Relationship Id="rId3" Type="http://schemas.openxmlformats.org/officeDocument/2006/relationships/hyperlink" Target="http://drive.google.com/file/d/1TdY7J6So5BMakKaNBCrxQOjoEggptcBX/view" TargetMode="External"/><Relationship Id="rId2" Type="http://schemas.openxmlformats.org/officeDocument/2006/relationships/notesSlide" Target="../notesSlides/notesSlide12.xml"/><Relationship Id="rId1" Type="http://schemas.openxmlformats.org/officeDocument/2006/relationships/slideLayout" Target="../slideLayouts/slideLayout79.xml"/><Relationship Id="rId4" Type="http://schemas.openxmlformats.org/officeDocument/2006/relationships/image" Target="../media/image29.jpg"/></Relationships>
</file>

<file path=ppt/slides/_rels/slide13.xml.rels><?xml version="1.0" encoding="UTF-8" standalone="yes"?>
<Relationships xmlns="http://schemas.openxmlformats.org/package/2006/relationships"><Relationship Id="rId3" Type="http://schemas.openxmlformats.org/officeDocument/2006/relationships/hyperlink" Target="http://go/hamiltonvideo" TargetMode="External"/><Relationship Id="rId2" Type="http://schemas.openxmlformats.org/officeDocument/2006/relationships/notesSlide" Target="../notesSlides/notesSlide13.xml"/><Relationship Id="rId1" Type="http://schemas.openxmlformats.org/officeDocument/2006/relationships/slideLayout" Target="../slideLayouts/slideLayout111.xml"/><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8" Type="http://schemas.openxmlformats.org/officeDocument/2006/relationships/image" Target="../media/image36.jpg"/><Relationship Id="rId3" Type="http://schemas.openxmlformats.org/officeDocument/2006/relationships/image" Target="../media/image31.jpg"/><Relationship Id="rId7" Type="http://schemas.openxmlformats.org/officeDocument/2006/relationships/image" Target="../media/image35.jpg"/><Relationship Id="rId2" Type="http://schemas.openxmlformats.org/officeDocument/2006/relationships/notesSlide" Target="../notesSlides/notesSlide14.xml"/><Relationship Id="rId1" Type="http://schemas.openxmlformats.org/officeDocument/2006/relationships/slideLayout" Target="../slideLayouts/slideLayout127.xml"/><Relationship Id="rId6" Type="http://schemas.openxmlformats.org/officeDocument/2006/relationships/image" Target="../media/image34.png"/><Relationship Id="rId11" Type="http://schemas.openxmlformats.org/officeDocument/2006/relationships/image" Target="../media/image10.png"/><Relationship Id="rId5" Type="http://schemas.openxmlformats.org/officeDocument/2006/relationships/image" Target="../media/image33.png"/><Relationship Id="rId10" Type="http://schemas.openxmlformats.org/officeDocument/2006/relationships/image" Target="../media/image38.png"/><Relationship Id="rId4" Type="http://schemas.openxmlformats.org/officeDocument/2006/relationships/image" Target="../media/image32.png"/><Relationship Id="rId9" Type="http://schemas.openxmlformats.org/officeDocument/2006/relationships/image" Target="../media/image37.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27.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37.xml"/></Relationships>
</file>

<file path=ppt/slides/_rels/slide17.xml.rels><?xml version="1.0" encoding="UTF-8" standalone="yes"?>
<Relationships xmlns="http://schemas.openxmlformats.org/package/2006/relationships"><Relationship Id="rId3" Type="http://schemas.openxmlformats.org/officeDocument/2006/relationships/image" Target="../media/image39.png"/><Relationship Id="rId7"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127.xml"/><Relationship Id="rId6" Type="http://schemas.openxmlformats.org/officeDocument/2006/relationships/image" Target="../media/image38.png"/><Relationship Id="rId5" Type="http://schemas.openxmlformats.org/officeDocument/2006/relationships/image" Target="../media/image40.png"/><Relationship Id="rId4" Type="http://schemas.openxmlformats.org/officeDocument/2006/relationships/image" Target="../media/image3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4.xml"/><Relationship Id="rId6" Type="http://schemas.openxmlformats.org/officeDocument/2006/relationships/image" Target="../media/image14.png"/><Relationship Id="rId5" Type="http://schemas.openxmlformats.org/officeDocument/2006/relationships/image" Target="../media/image13.gif"/><Relationship Id="rId4" Type="http://schemas.openxmlformats.org/officeDocument/2006/relationships/image" Target="../media/image12.gif"/></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24.xml"/><Relationship Id="rId5" Type="http://schemas.openxmlformats.org/officeDocument/2006/relationships/image" Target="../media/image10.png"/><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4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9.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49.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notesSlide" Target="../notesSlides/notesSlide7.xml"/><Relationship Id="rId1" Type="http://schemas.openxmlformats.org/officeDocument/2006/relationships/slideLayout" Target="../slideLayouts/slideLayout24.xml"/><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49.xml"/><Relationship Id="rId6" Type="http://schemas.openxmlformats.org/officeDocument/2006/relationships/image" Target="../media/image14.png"/><Relationship Id="rId5" Type="http://schemas.openxmlformats.org/officeDocument/2006/relationships/image" Target="../media/image13.gif"/><Relationship Id="rId4" Type="http://schemas.openxmlformats.org/officeDocument/2006/relationships/image" Target="../media/image23.gif"/></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4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144"/>
          <p:cNvSpPr/>
          <p:nvPr/>
        </p:nvSpPr>
        <p:spPr>
          <a:xfrm>
            <a:off x="7674075" y="4734200"/>
            <a:ext cx="1358400" cy="334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4"/>
          <p:cNvSpPr txBox="1"/>
          <p:nvPr/>
        </p:nvSpPr>
        <p:spPr>
          <a:xfrm>
            <a:off x="422950" y="2171655"/>
            <a:ext cx="7801200" cy="3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solidFill>
                <a:srgbClr val="3C4043"/>
              </a:solidFill>
              <a:latin typeface="Google Sans"/>
              <a:ea typeface="Google Sans"/>
              <a:cs typeface="Google Sans"/>
              <a:sym typeface="Google Sans"/>
            </a:endParaRPr>
          </a:p>
        </p:txBody>
      </p:sp>
      <p:sp>
        <p:nvSpPr>
          <p:cNvPr id="651" name="Google Shape;651;p144"/>
          <p:cNvSpPr txBox="1"/>
          <p:nvPr/>
        </p:nvSpPr>
        <p:spPr>
          <a:xfrm>
            <a:off x="385757" y="3853991"/>
            <a:ext cx="7831200" cy="3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dirty="0">
              <a:solidFill>
                <a:srgbClr val="003D75"/>
              </a:solidFill>
              <a:latin typeface="Google Sans"/>
              <a:ea typeface="Google Sans"/>
              <a:cs typeface="Google Sans"/>
              <a:sym typeface="Google Sans"/>
            </a:endParaRPr>
          </a:p>
        </p:txBody>
      </p:sp>
      <p:sp>
        <p:nvSpPr>
          <p:cNvPr id="652" name="Google Shape;652;p144"/>
          <p:cNvSpPr txBox="1"/>
          <p:nvPr/>
        </p:nvSpPr>
        <p:spPr>
          <a:xfrm>
            <a:off x="353107" y="334482"/>
            <a:ext cx="7831200" cy="193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500">
                <a:solidFill>
                  <a:srgbClr val="003D75"/>
                </a:solidFill>
                <a:latin typeface="Google Sans Medium"/>
                <a:ea typeface="Google Sans Medium"/>
                <a:cs typeface="Google Sans Medium"/>
                <a:sym typeface="Google Sans Medium"/>
              </a:rPr>
              <a:t>Flutter</a:t>
            </a:r>
            <a:endParaRPr sz="5500">
              <a:solidFill>
                <a:srgbClr val="003D75"/>
              </a:solidFill>
              <a:latin typeface="Google Sans Medium"/>
              <a:ea typeface="Google Sans Medium"/>
              <a:cs typeface="Google Sans Medium"/>
              <a:sym typeface="Google Sans Medium"/>
            </a:endParaRPr>
          </a:p>
          <a:p>
            <a:pPr marL="0" lvl="0" indent="0" algn="l" rtl="0">
              <a:spcBef>
                <a:spcPts val="0"/>
              </a:spcBef>
              <a:spcAft>
                <a:spcPts val="0"/>
              </a:spcAft>
              <a:buNone/>
            </a:pPr>
            <a:r>
              <a:rPr lang="en" sz="2400">
                <a:solidFill>
                  <a:srgbClr val="003D75"/>
                </a:solidFill>
                <a:latin typeface="Google Sans"/>
                <a:ea typeface="Google Sans"/>
                <a:cs typeface="Google Sans"/>
                <a:sym typeface="Google Sans"/>
              </a:rPr>
              <a:t>Build beautiful native apps in record time </a:t>
            </a:r>
            <a:endParaRPr sz="5500">
              <a:solidFill>
                <a:srgbClr val="003D75"/>
              </a:solidFill>
              <a:latin typeface="Google Sans Medium"/>
              <a:ea typeface="Google Sans Medium"/>
              <a:cs typeface="Google Sans Medium"/>
              <a:sym typeface="Google Sans Medium"/>
            </a:endParaRPr>
          </a:p>
        </p:txBody>
      </p:sp>
      <p:sp>
        <p:nvSpPr>
          <p:cNvPr id="653" name="Google Shape;653;p144"/>
          <p:cNvSpPr/>
          <p:nvPr/>
        </p:nvSpPr>
        <p:spPr>
          <a:xfrm>
            <a:off x="0" y="4502400"/>
            <a:ext cx="9144000" cy="6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54" name="Google Shape;654;p144"/>
          <p:cNvPicPr preferRelativeResize="0"/>
          <p:nvPr/>
        </p:nvPicPr>
        <p:blipFill>
          <a:blip r:embed="rId3">
            <a:alphaModFix/>
          </a:blip>
          <a:stretch>
            <a:fillRect/>
          </a:stretch>
        </p:blipFill>
        <p:spPr>
          <a:xfrm>
            <a:off x="8620377" y="4650409"/>
            <a:ext cx="289424" cy="355001"/>
          </a:xfrm>
          <a:prstGeom prst="rect">
            <a:avLst/>
          </a:prstGeom>
          <a:noFill/>
          <a:ln>
            <a:noFill/>
          </a:ln>
        </p:spPr>
      </p:pic>
      <p:cxnSp>
        <p:nvCxnSpPr>
          <p:cNvPr id="655" name="Google Shape;655;p144"/>
          <p:cNvCxnSpPr/>
          <p:nvPr/>
        </p:nvCxnSpPr>
        <p:spPr>
          <a:xfrm>
            <a:off x="451705" y="1789930"/>
            <a:ext cx="300300" cy="0"/>
          </a:xfrm>
          <a:prstGeom prst="straightConnector1">
            <a:avLst/>
          </a:prstGeom>
          <a:noFill/>
          <a:ln w="38100" cap="flat" cmpd="sng">
            <a:solidFill>
              <a:srgbClr val="FBBC04"/>
            </a:solidFill>
            <a:prstDash val="solid"/>
            <a:miter lim="400000"/>
            <a:headEnd type="none" w="sm" len="sm"/>
            <a:tailEnd type="none" w="sm" len="sm"/>
          </a:ln>
        </p:spPr>
      </p:cxn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sp>
        <p:nvSpPr>
          <p:cNvPr id="833" name="Google Shape;833;p153"/>
          <p:cNvSpPr txBox="1"/>
          <p:nvPr/>
        </p:nvSpPr>
        <p:spPr>
          <a:xfrm>
            <a:off x="344899" y="262225"/>
            <a:ext cx="8565000" cy="5367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rgbClr val="3C4043"/>
              </a:buClr>
              <a:buSzPts val="1100"/>
              <a:buFont typeface="Arial"/>
              <a:buNone/>
            </a:pPr>
            <a:r>
              <a:rPr lang="en" sz="2400">
                <a:solidFill>
                  <a:srgbClr val="003D75"/>
                </a:solidFill>
                <a:latin typeface="Google Sans"/>
                <a:ea typeface="Google Sans"/>
                <a:cs typeface="Google Sans"/>
                <a:sym typeface="Google Sans"/>
              </a:rPr>
              <a:t>Built and used by Google, developers and companies around the world</a:t>
            </a:r>
            <a:endParaRPr sz="2400">
              <a:solidFill>
                <a:srgbClr val="003D75"/>
              </a:solidFill>
              <a:latin typeface="Google Sans"/>
              <a:ea typeface="Google Sans"/>
              <a:cs typeface="Google Sans"/>
              <a:sym typeface="Google Sans"/>
            </a:endParaRPr>
          </a:p>
        </p:txBody>
      </p:sp>
      <p:sp>
        <p:nvSpPr>
          <p:cNvPr id="834" name="Google Shape;834;p153"/>
          <p:cNvSpPr/>
          <p:nvPr/>
        </p:nvSpPr>
        <p:spPr>
          <a:xfrm>
            <a:off x="0" y="4502400"/>
            <a:ext cx="9144000" cy="6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35" name="Google Shape;835;p153"/>
          <p:cNvPicPr preferRelativeResize="0"/>
          <p:nvPr/>
        </p:nvPicPr>
        <p:blipFill>
          <a:blip r:embed="rId3">
            <a:alphaModFix/>
          </a:blip>
          <a:stretch>
            <a:fillRect/>
          </a:stretch>
        </p:blipFill>
        <p:spPr>
          <a:xfrm>
            <a:off x="8620377" y="4650409"/>
            <a:ext cx="289424" cy="355001"/>
          </a:xfrm>
          <a:prstGeom prst="rect">
            <a:avLst/>
          </a:prstGeom>
          <a:noFill/>
          <a:ln>
            <a:noFill/>
          </a:ln>
        </p:spPr>
      </p:pic>
      <p:cxnSp>
        <p:nvCxnSpPr>
          <p:cNvPr id="836" name="Google Shape;836;p153"/>
          <p:cNvCxnSpPr/>
          <p:nvPr/>
        </p:nvCxnSpPr>
        <p:spPr>
          <a:xfrm>
            <a:off x="473255" y="1128255"/>
            <a:ext cx="300300" cy="0"/>
          </a:xfrm>
          <a:prstGeom prst="straightConnector1">
            <a:avLst/>
          </a:prstGeom>
          <a:noFill/>
          <a:ln w="38100" cap="flat" cmpd="sng">
            <a:solidFill>
              <a:srgbClr val="FBBC04"/>
            </a:solidFill>
            <a:prstDash val="solid"/>
            <a:miter lim="400000"/>
            <a:headEnd type="none" w="sm" len="sm"/>
            <a:tailEnd type="none" w="sm" len="sm"/>
          </a:ln>
        </p:spPr>
      </p:cxnSp>
      <p:pic>
        <p:nvPicPr>
          <p:cNvPr id="837" name="Google Shape;837;p153"/>
          <p:cNvPicPr preferRelativeResize="0"/>
          <p:nvPr/>
        </p:nvPicPr>
        <p:blipFill>
          <a:blip r:embed="rId4">
            <a:alphaModFix/>
          </a:blip>
          <a:stretch>
            <a:fillRect/>
          </a:stretch>
        </p:blipFill>
        <p:spPr>
          <a:xfrm>
            <a:off x="1456800" y="1066375"/>
            <a:ext cx="6139841" cy="3398675"/>
          </a:xfrm>
          <a:prstGeom prst="rect">
            <a:avLst/>
          </a:prstGeom>
          <a:noFill/>
          <a:ln>
            <a:noFill/>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41"/>
        <p:cNvGrpSpPr/>
        <p:nvPr/>
      </p:nvGrpSpPr>
      <p:grpSpPr>
        <a:xfrm>
          <a:off x="0" y="0"/>
          <a:ext cx="0" cy="0"/>
          <a:chOff x="0" y="0"/>
          <a:chExt cx="0" cy="0"/>
        </a:xfrm>
      </p:grpSpPr>
      <p:pic>
        <p:nvPicPr>
          <p:cNvPr id="842" name="Google Shape;842;p154"/>
          <p:cNvPicPr preferRelativeResize="0"/>
          <p:nvPr/>
        </p:nvPicPr>
        <p:blipFill>
          <a:blip r:embed="rId3">
            <a:alphaModFix/>
          </a:blip>
          <a:stretch>
            <a:fillRect/>
          </a:stretch>
        </p:blipFill>
        <p:spPr>
          <a:xfrm>
            <a:off x="6730649" y="134850"/>
            <a:ext cx="2041200" cy="4990006"/>
          </a:xfrm>
          <a:prstGeom prst="rect">
            <a:avLst/>
          </a:prstGeom>
          <a:noFill/>
          <a:ln>
            <a:noFill/>
          </a:ln>
        </p:spPr>
      </p:pic>
      <p:pic>
        <p:nvPicPr>
          <p:cNvPr id="843" name="Google Shape;843;p154"/>
          <p:cNvPicPr preferRelativeResize="0"/>
          <p:nvPr/>
        </p:nvPicPr>
        <p:blipFill>
          <a:blip r:embed="rId4">
            <a:alphaModFix/>
          </a:blip>
          <a:stretch>
            <a:fillRect/>
          </a:stretch>
        </p:blipFill>
        <p:spPr>
          <a:xfrm>
            <a:off x="342030" y="134858"/>
            <a:ext cx="1980000" cy="4621320"/>
          </a:xfrm>
          <a:prstGeom prst="rect">
            <a:avLst/>
          </a:prstGeom>
          <a:noFill/>
          <a:ln>
            <a:noFill/>
          </a:ln>
        </p:spPr>
      </p:pic>
      <p:pic>
        <p:nvPicPr>
          <p:cNvPr id="844" name="Google Shape;844;p154"/>
          <p:cNvPicPr preferRelativeResize="0"/>
          <p:nvPr/>
        </p:nvPicPr>
        <p:blipFill>
          <a:blip r:embed="rId5">
            <a:alphaModFix/>
          </a:blip>
          <a:stretch>
            <a:fillRect/>
          </a:stretch>
        </p:blipFill>
        <p:spPr>
          <a:xfrm>
            <a:off x="2417778" y="77975"/>
            <a:ext cx="2074999" cy="4835149"/>
          </a:xfrm>
          <a:prstGeom prst="rect">
            <a:avLst/>
          </a:prstGeom>
          <a:noFill/>
          <a:ln>
            <a:noFill/>
          </a:ln>
        </p:spPr>
      </p:pic>
      <p:pic>
        <p:nvPicPr>
          <p:cNvPr id="845" name="Google Shape;845;p154"/>
          <p:cNvPicPr preferRelativeResize="0"/>
          <p:nvPr/>
        </p:nvPicPr>
        <p:blipFill>
          <a:blip r:embed="rId6">
            <a:alphaModFix/>
          </a:blip>
          <a:stretch>
            <a:fillRect/>
          </a:stretch>
        </p:blipFill>
        <p:spPr>
          <a:xfrm>
            <a:off x="4588526" y="77975"/>
            <a:ext cx="2046375" cy="4678024"/>
          </a:xfrm>
          <a:prstGeom prst="rect">
            <a:avLst/>
          </a:prstGeom>
          <a:noFill/>
          <a:ln>
            <a:noFill/>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49"/>
        <p:cNvGrpSpPr/>
        <p:nvPr/>
      </p:nvGrpSpPr>
      <p:grpSpPr>
        <a:xfrm>
          <a:off x="0" y="0"/>
          <a:ext cx="0" cy="0"/>
          <a:chOff x="0" y="0"/>
          <a:chExt cx="0" cy="0"/>
        </a:xfrm>
      </p:grpSpPr>
      <p:pic>
        <p:nvPicPr>
          <p:cNvPr id="850" name="Google Shape;850;p155" title="robot.mp4">
            <a:hlinkClick r:id="rId3"/>
          </p:cNvPr>
          <p:cNvPicPr preferRelativeResize="0"/>
          <p:nvPr/>
        </p:nvPicPr>
        <p:blipFill>
          <a:blip r:embed="rId4">
            <a:alphaModFix/>
          </a:blip>
          <a:stretch>
            <a:fillRect/>
          </a:stretch>
        </p:blipFill>
        <p:spPr>
          <a:xfrm>
            <a:off x="3636750" y="154150"/>
            <a:ext cx="6446950" cy="4835200"/>
          </a:xfrm>
          <a:prstGeom prst="rect">
            <a:avLst/>
          </a:prstGeom>
          <a:noFill/>
          <a:ln>
            <a:noFill/>
          </a:ln>
        </p:spPr>
      </p:pic>
      <p:sp>
        <p:nvSpPr>
          <p:cNvPr id="851" name="Google Shape;851;p155"/>
          <p:cNvSpPr txBox="1"/>
          <p:nvPr/>
        </p:nvSpPr>
        <p:spPr>
          <a:xfrm>
            <a:off x="344900" y="1951825"/>
            <a:ext cx="2737500" cy="22095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100">
                <a:solidFill>
                  <a:srgbClr val="666666"/>
                </a:solidFill>
                <a:latin typeface="Roboto"/>
                <a:ea typeface="Roboto"/>
                <a:cs typeface="Roboto"/>
                <a:sym typeface="Roboto"/>
              </a:rPr>
              <a:t>Flutter seamlessly combines user interface widgets with 60fps animated graphics generated in real time, with the same code running on iOS and Android</a:t>
            </a:r>
            <a:endParaRPr sz="1100">
              <a:solidFill>
                <a:srgbClr val="666666"/>
              </a:solidFill>
            </a:endParaRPr>
          </a:p>
        </p:txBody>
      </p:sp>
      <p:sp>
        <p:nvSpPr>
          <p:cNvPr id="852" name="Google Shape;852;p155"/>
          <p:cNvSpPr txBox="1"/>
          <p:nvPr/>
        </p:nvSpPr>
        <p:spPr>
          <a:xfrm>
            <a:off x="344901" y="262225"/>
            <a:ext cx="4984500" cy="5367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rgbClr val="3C4043"/>
              </a:buClr>
              <a:buSzPts val="1100"/>
              <a:buFont typeface="Arial"/>
              <a:buNone/>
            </a:pPr>
            <a:r>
              <a:rPr lang="en" sz="2400">
                <a:solidFill>
                  <a:srgbClr val="003D75"/>
                </a:solidFill>
                <a:latin typeface="Google Sans"/>
                <a:ea typeface="Google Sans"/>
                <a:cs typeface="Google Sans"/>
                <a:sym typeface="Google Sans"/>
              </a:rPr>
              <a:t>Graphic Horsepower</a:t>
            </a:r>
            <a:endParaRPr sz="2400">
              <a:solidFill>
                <a:srgbClr val="003D75"/>
              </a:solidFill>
              <a:latin typeface="Google Sans"/>
              <a:ea typeface="Google Sans"/>
              <a:cs typeface="Google Sans"/>
              <a:sym typeface="Google Sans"/>
            </a:endParaRPr>
          </a:p>
        </p:txBody>
      </p:sp>
      <p:cxnSp>
        <p:nvCxnSpPr>
          <p:cNvPr id="853" name="Google Shape;853;p155"/>
          <p:cNvCxnSpPr/>
          <p:nvPr/>
        </p:nvCxnSpPr>
        <p:spPr>
          <a:xfrm>
            <a:off x="451705" y="875130"/>
            <a:ext cx="300300" cy="0"/>
          </a:xfrm>
          <a:prstGeom prst="straightConnector1">
            <a:avLst/>
          </a:prstGeom>
          <a:noFill/>
          <a:ln w="38100" cap="flat" cmpd="sng">
            <a:solidFill>
              <a:srgbClr val="FBBC04"/>
            </a:solidFill>
            <a:prstDash val="solid"/>
            <a:miter lim="400000"/>
            <a:headEnd type="none" w="sm" len="sm"/>
            <a:tailEnd type="none" w="sm" len="sm"/>
          </a:ln>
        </p:spPr>
      </p:cxn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57"/>
        <p:cNvGrpSpPr/>
        <p:nvPr/>
      </p:nvGrpSpPr>
      <p:grpSpPr>
        <a:xfrm>
          <a:off x="0" y="0"/>
          <a:ext cx="0" cy="0"/>
          <a:chOff x="0" y="0"/>
          <a:chExt cx="0" cy="0"/>
        </a:xfrm>
      </p:grpSpPr>
      <p:sp>
        <p:nvSpPr>
          <p:cNvPr id="858" name="Google Shape;858;p156"/>
          <p:cNvSpPr txBox="1"/>
          <p:nvPr/>
        </p:nvSpPr>
        <p:spPr>
          <a:xfrm>
            <a:off x="3941375" y="447750"/>
            <a:ext cx="4729500" cy="4248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800">
                <a:solidFill>
                  <a:srgbClr val="595959"/>
                </a:solidFill>
                <a:latin typeface="Google Sans"/>
                <a:ea typeface="Google Sans"/>
                <a:cs typeface="Google Sans"/>
                <a:sym typeface="Google Sans"/>
              </a:rPr>
              <a:t>Hamilton launched as a </a:t>
            </a:r>
            <a:r>
              <a:rPr lang="en" sz="2800" i="1">
                <a:solidFill>
                  <a:srgbClr val="595959"/>
                </a:solidFill>
                <a:latin typeface="Google Sans"/>
                <a:ea typeface="Google Sans"/>
                <a:cs typeface="Google Sans"/>
                <a:sym typeface="Google Sans"/>
              </a:rPr>
              <a:t>featured</a:t>
            </a:r>
            <a:r>
              <a:rPr lang="en" sz="2800">
                <a:solidFill>
                  <a:srgbClr val="595959"/>
                </a:solidFill>
                <a:latin typeface="Google Sans"/>
                <a:ea typeface="Google Sans"/>
                <a:cs typeface="Google Sans"/>
                <a:sym typeface="Google Sans"/>
              </a:rPr>
              <a:t> app on iOS and Android </a:t>
            </a:r>
            <a:r>
              <a:rPr lang="en" sz="2800" b="1">
                <a:solidFill>
                  <a:srgbClr val="003D75"/>
                </a:solidFill>
                <a:latin typeface="Google Sans"/>
                <a:ea typeface="Google Sans"/>
                <a:cs typeface="Google Sans"/>
                <a:sym typeface="Google Sans"/>
              </a:rPr>
              <a:t>within three months of us writing our first line of Flutter code.</a:t>
            </a:r>
            <a:endParaRPr sz="2800" b="1">
              <a:solidFill>
                <a:srgbClr val="003D75"/>
              </a:solidFill>
              <a:latin typeface="Google Sans"/>
              <a:ea typeface="Google Sans"/>
              <a:cs typeface="Google Sans"/>
              <a:sym typeface="Google Sans"/>
            </a:endParaRPr>
          </a:p>
          <a:p>
            <a:pPr marL="0" lvl="0" indent="0" algn="r" rtl="0">
              <a:spcBef>
                <a:spcPts val="0"/>
              </a:spcBef>
              <a:spcAft>
                <a:spcPts val="0"/>
              </a:spcAft>
              <a:buNone/>
            </a:pPr>
            <a:endParaRPr sz="1800">
              <a:solidFill>
                <a:srgbClr val="595959"/>
              </a:solidFill>
              <a:latin typeface="Roboto Light"/>
              <a:ea typeface="Roboto Light"/>
              <a:cs typeface="Roboto Light"/>
              <a:sym typeface="Roboto Light"/>
            </a:endParaRPr>
          </a:p>
          <a:p>
            <a:pPr marL="0" lvl="0" indent="0" algn="r" rtl="0">
              <a:spcBef>
                <a:spcPts val="0"/>
              </a:spcBef>
              <a:spcAft>
                <a:spcPts val="0"/>
              </a:spcAft>
              <a:buNone/>
            </a:pPr>
            <a:r>
              <a:rPr lang="en" sz="1800">
                <a:solidFill>
                  <a:srgbClr val="595959"/>
                </a:solidFill>
                <a:latin typeface="Roboto Light"/>
                <a:ea typeface="Roboto Light"/>
                <a:cs typeface="Roboto Light"/>
                <a:sym typeface="Roboto Light"/>
              </a:rPr>
              <a:t>David DeRemer </a:t>
            </a:r>
            <a:br>
              <a:rPr lang="en" sz="1800">
                <a:solidFill>
                  <a:srgbClr val="595959"/>
                </a:solidFill>
                <a:latin typeface="Roboto Light"/>
                <a:ea typeface="Roboto Light"/>
                <a:cs typeface="Roboto Light"/>
                <a:sym typeface="Roboto Light"/>
              </a:rPr>
            </a:br>
            <a:r>
              <a:rPr lang="en" sz="1800">
                <a:solidFill>
                  <a:srgbClr val="595959"/>
                </a:solidFill>
                <a:latin typeface="Roboto Light"/>
                <a:ea typeface="Roboto Light"/>
                <a:cs typeface="Roboto Light"/>
                <a:sym typeface="Roboto Light"/>
              </a:rPr>
              <a:t>Co-Founder, Posse</a:t>
            </a:r>
            <a:endParaRPr sz="1800">
              <a:solidFill>
                <a:srgbClr val="595959"/>
              </a:solidFill>
              <a:latin typeface="Roboto Light"/>
              <a:ea typeface="Roboto Light"/>
              <a:cs typeface="Roboto Light"/>
              <a:sym typeface="Roboto Light"/>
            </a:endParaRPr>
          </a:p>
        </p:txBody>
      </p:sp>
      <p:pic>
        <p:nvPicPr>
          <p:cNvPr id="859" name="Google Shape;859;p156">
            <a:hlinkClick r:id="rId3"/>
          </p:cNvPr>
          <p:cNvPicPr preferRelativeResize="0"/>
          <p:nvPr/>
        </p:nvPicPr>
        <p:blipFill>
          <a:blip r:embed="rId4">
            <a:alphaModFix/>
          </a:blip>
          <a:stretch>
            <a:fillRect/>
          </a:stretch>
        </p:blipFill>
        <p:spPr>
          <a:xfrm>
            <a:off x="662308" y="265500"/>
            <a:ext cx="2493719" cy="4612501"/>
          </a:xfrm>
          <a:prstGeom prst="rect">
            <a:avLst/>
          </a:prstGeom>
          <a:noFill/>
          <a:ln>
            <a:noFill/>
          </a:ln>
        </p:spPr>
      </p:pic>
      <p:sp>
        <p:nvSpPr>
          <p:cNvPr id="860" name="Google Shape;860;p156"/>
          <p:cNvSpPr txBox="1"/>
          <p:nvPr/>
        </p:nvSpPr>
        <p:spPr>
          <a:xfrm>
            <a:off x="3599750" y="849400"/>
            <a:ext cx="743700" cy="203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800">
                <a:solidFill>
                  <a:srgbClr val="65CDF7"/>
                </a:solidFill>
                <a:latin typeface="Google Sans"/>
                <a:ea typeface="Google Sans"/>
                <a:cs typeface="Google Sans"/>
                <a:sym typeface="Google Sans"/>
              </a:rPr>
              <a:t>“</a:t>
            </a:r>
            <a:endParaRPr sz="4800">
              <a:solidFill>
                <a:srgbClr val="65CDF7"/>
              </a:solidFill>
              <a:latin typeface="Google Sans"/>
              <a:ea typeface="Google Sans"/>
              <a:cs typeface="Google Sans"/>
              <a:sym typeface="Google Sans"/>
            </a:endParaRPr>
          </a:p>
        </p:txBody>
      </p:sp>
      <p:sp>
        <p:nvSpPr>
          <p:cNvPr id="861" name="Google Shape;861;p156"/>
          <p:cNvSpPr txBox="1"/>
          <p:nvPr/>
        </p:nvSpPr>
        <p:spPr>
          <a:xfrm>
            <a:off x="8404218" y="2679147"/>
            <a:ext cx="743700" cy="203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800">
                <a:solidFill>
                  <a:srgbClr val="65CDF7"/>
                </a:solidFill>
                <a:latin typeface="Google Sans"/>
                <a:ea typeface="Google Sans"/>
                <a:cs typeface="Google Sans"/>
                <a:sym typeface="Google Sans"/>
              </a:rPr>
              <a:t>”</a:t>
            </a:r>
            <a:endParaRPr sz="4800">
              <a:solidFill>
                <a:srgbClr val="65CDF7"/>
              </a:solidFill>
              <a:latin typeface="Google Sans"/>
              <a:ea typeface="Google Sans"/>
              <a:cs typeface="Google Sans"/>
              <a:sym typeface="Google Sans"/>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pic>
        <p:nvPicPr>
          <p:cNvPr id="866" name="Google Shape;866;p157" descr="Image result for android studio logo"/>
          <p:cNvPicPr preferRelativeResize="0"/>
          <p:nvPr/>
        </p:nvPicPr>
        <p:blipFill>
          <a:blip r:embed="rId3">
            <a:alphaModFix/>
          </a:blip>
          <a:stretch>
            <a:fillRect/>
          </a:stretch>
        </p:blipFill>
        <p:spPr>
          <a:xfrm>
            <a:off x="844560" y="1358311"/>
            <a:ext cx="873236" cy="873227"/>
          </a:xfrm>
          <a:prstGeom prst="rect">
            <a:avLst/>
          </a:prstGeom>
          <a:noFill/>
          <a:ln>
            <a:noFill/>
          </a:ln>
        </p:spPr>
      </p:pic>
      <p:pic>
        <p:nvPicPr>
          <p:cNvPr id="867" name="Google Shape;867;p157" descr="Image result for vs code logo"/>
          <p:cNvPicPr preferRelativeResize="0"/>
          <p:nvPr/>
        </p:nvPicPr>
        <p:blipFill>
          <a:blip r:embed="rId4">
            <a:alphaModFix/>
          </a:blip>
          <a:stretch>
            <a:fillRect/>
          </a:stretch>
        </p:blipFill>
        <p:spPr>
          <a:xfrm>
            <a:off x="4236494" y="1304878"/>
            <a:ext cx="980103" cy="980094"/>
          </a:xfrm>
          <a:prstGeom prst="rect">
            <a:avLst/>
          </a:prstGeom>
          <a:noFill/>
          <a:ln>
            <a:noFill/>
          </a:ln>
        </p:spPr>
      </p:pic>
      <p:pic>
        <p:nvPicPr>
          <p:cNvPr id="868" name="Google Shape;868;p157" descr="Image result for firebase logo"/>
          <p:cNvPicPr preferRelativeResize="0"/>
          <p:nvPr/>
        </p:nvPicPr>
        <p:blipFill>
          <a:blip r:embed="rId5">
            <a:alphaModFix/>
          </a:blip>
          <a:stretch>
            <a:fillRect/>
          </a:stretch>
        </p:blipFill>
        <p:spPr>
          <a:xfrm>
            <a:off x="6010858" y="1358313"/>
            <a:ext cx="638847" cy="873224"/>
          </a:xfrm>
          <a:prstGeom prst="rect">
            <a:avLst/>
          </a:prstGeom>
          <a:noFill/>
          <a:ln>
            <a:noFill/>
          </a:ln>
        </p:spPr>
      </p:pic>
      <p:pic>
        <p:nvPicPr>
          <p:cNvPr id="869" name="Google Shape;869;p157" descr="Image result for redux logo"/>
          <p:cNvPicPr preferRelativeResize="0"/>
          <p:nvPr/>
        </p:nvPicPr>
        <p:blipFill>
          <a:blip r:embed="rId6">
            <a:alphaModFix/>
          </a:blip>
          <a:stretch>
            <a:fillRect/>
          </a:stretch>
        </p:blipFill>
        <p:spPr>
          <a:xfrm>
            <a:off x="5931835" y="3100895"/>
            <a:ext cx="780338" cy="706013"/>
          </a:xfrm>
          <a:prstGeom prst="rect">
            <a:avLst/>
          </a:prstGeom>
          <a:noFill/>
          <a:ln>
            <a:noFill/>
          </a:ln>
        </p:spPr>
      </p:pic>
      <p:pic>
        <p:nvPicPr>
          <p:cNvPr id="870" name="Google Shape;870;p157" descr="Image result for ios and android"/>
          <p:cNvPicPr preferRelativeResize="0"/>
          <p:nvPr/>
        </p:nvPicPr>
        <p:blipFill rotWithShape="1">
          <a:blip r:embed="rId7">
            <a:alphaModFix/>
          </a:blip>
          <a:srcRect r="50421"/>
          <a:stretch/>
        </p:blipFill>
        <p:spPr>
          <a:xfrm>
            <a:off x="891010" y="3017289"/>
            <a:ext cx="780336" cy="873225"/>
          </a:xfrm>
          <a:prstGeom prst="rect">
            <a:avLst/>
          </a:prstGeom>
          <a:noFill/>
          <a:ln>
            <a:noFill/>
          </a:ln>
        </p:spPr>
      </p:pic>
      <p:sp>
        <p:nvSpPr>
          <p:cNvPr id="871" name="Google Shape;871;p157"/>
          <p:cNvSpPr txBox="1">
            <a:spLocks noGrp="1"/>
          </p:cNvSpPr>
          <p:nvPr>
            <p:ph type="body" idx="4294967295"/>
          </p:nvPr>
        </p:nvSpPr>
        <p:spPr>
          <a:xfrm>
            <a:off x="4100689" y="3920486"/>
            <a:ext cx="1261200" cy="3927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100">
                <a:solidFill>
                  <a:srgbClr val="000000"/>
                </a:solidFill>
              </a:rPr>
              <a:t>Material Design</a:t>
            </a:r>
            <a:endParaRPr sz="1100">
              <a:solidFill>
                <a:srgbClr val="000000"/>
              </a:solidFill>
            </a:endParaRPr>
          </a:p>
        </p:txBody>
      </p:sp>
      <p:sp>
        <p:nvSpPr>
          <p:cNvPr id="872" name="Google Shape;872;p157"/>
          <p:cNvSpPr txBox="1">
            <a:spLocks noGrp="1"/>
          </p:cNvSpPr>
          <p:nvPr>
            <p:ph type="body" idx="4294967295"/>
          </p:nvPr>
        </p:nvSpPr>
        <p:spPr>
          <a:xfrm>
            <a:off x="5919128" y="2224729"/>
            <a:ext cx="822300" cy="3927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 sz="1100">
                <a:solidFill>
                  <a:srgbClr val="000000"/>
                </a:solidFill>
              </a:rPr>
              <a:t>Firebase</a:t>
            </a:r>
            <a:endParaRPr sz="1100">
              <a:solidFill>
                <a:srgbClr val="000000"/>
              </a:solidFill>
            </a:endParaRPr>
          </a:p>
        </p:txBody>
      </p:sp>
      <p:sp>
        <p:nvSpPr>
          <p:cNvPr id="873" name="Google Shape;873;p157"/>
          <p:cNvSpPr txBox="1">
            <a:spLocks noGrp="1"/>
          </p:cNvSpPr>
          <p:nvPr>
            <p:ph type="body" idx="4294967295"/>
          </p:nvPr>
        </p:nvSpPr>
        <p:spPr>
          <a:xfrm>
            <a:off x="4099369" y="2224726"/>
            <a:ext cx="1261200" cy="3927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100">
                <a:solidFill>
                  <a:srgbClr val="000000"/>
                </a:solidFill>
              </a:rPr>
              <a:t>VS Code</a:t>
            </a:r>
            <a:endParaRPr sz="1100">
              <a:solidFill>
                <a:srgbClr val="000000"/>
              </a:solidFill>
            </a:endParaRPr>
          </a:p>
        </p:txBody>
      </p:sp>
      <p:sp>
        <p:nvSpPr>
          <p:cNvPr id="874" name="Google Shape;874;p157"/>
          <p:cNvSpPr txBox="1">
            <a:spLocks noGrp="1"/>
          </p:cNvSpPr>
          <p:nvPr>
            <p:ph type="body" idx="4294967295"/>
          </p:nvPr>
        </p:nvSpPr>
        <p:spPr>
          <a:xfrm>
            <a:off x="650579" y="2224744"/>
            <a:ext cx="1261200" cy="3927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100">
                <a:solidFill>
                  <a:srgbClr val="000000"/>
                </a:solidFill>
              </a:rPr>
              <a:t>Android Studio</a:t>
            </a:r>
            <a:endParaRPr sz="1100">
              <a:solidFill>
                <a:srgbClr val="000000"/>
              </a:solidFill>
            </a:endParaRPr>
          </a:p>
        </p:txBody>
      </p:sp>
      <p:sp>
        <p:nvSpPr>
          <p:cNvPr id="875" name="Google Shape;875;p157"/>
          <p:cNvSpPr txBox="1">
            <a:spLocks noGrp="1"/>
          </p:cNvSpPr>
          <p:nvPr>
            <p:ph type="body" idx="4294967295"/>
          </p:nvPr>
        </p:nvSpPr>
        <p:spPr>
          <a:xfrm>
            <a:off x="650563" y="3900660"/>
            <a:ext cx="1261200" cy="3927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100">
                <a:solidFill>
                  <a:srgbClr val="000000"/>
                </a:solidFill>
              </a:rPr>
              <a:t>Android APIs</a:t>
            </a:r>
            <a:endParaRPr sz="1100">
              <a:solidFill>
                <a:srgbClr val="000000"/>
              </a:solidFill>
            </a:endParaRPr>
          </a:p>
        </p:txBody>
      </p:sp>
      <p:sp>
        <p:nvSpPr>
          <p:cNvPr id="876" name="Google Shape;876;p157"/>
          <p:cNvSpPr txBox="1">
            <a:spLocks noGrp="1"/>
          </p:cNvSpPr>
          <p:nvPr>
            <p:ph type="body" idx="4294967295"/>
          </p:nvPr>
        </p:nvSpPr>
        <p:spPr>
          <a:xfrm>
            <a:off x="2503541" y="3901022"/>
            <a:ext cx="1004100" cy="3927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100">
                <a:solidFill>
                  <a:srgbClr val="000000"/>
                </a:solidFill>
              </a:rPr>
              <a:t>iOS APIs</a:t>
            </a:r>
            <a:endParaRPr sz="1100">
              <a:solidFill>
                <a:srgbClr val="000000"/>
              </a:solidFill>
            </a:endParaRPr>
          </a:p>
        </p:txBody>
      </p:sp>
      <p:sp>
        <p:nvSpPr>
          <p:cNvPr id="877" name="Google Shape;877;p157"/>
          <p:cNvSpPr txBox="1">
            <a:spLocks noGrp="1"/>
          </p:cNvSpPr>
          <p:nvPr>
            <p:ph type="body" idx="4294967295"/>
          </p:nvPr>
        </p:nvSpPr>
        <p:spPr>
          <a:xfrm>
            <a:off x="5954953" y="3969870"/>
            <a:ext cx="734100" cy="3927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100">
                <a:solidFill>
                  <a:srgbClr val="000000"/>
                </a:solidFill>
              </a:rPr>
              <a:t>Redux</a:t>
            </a:r>
            <a:endParaRPr sz="1100">
              <a:solidFill>
                <a:srgbClr val="000000"/>
              </a:solidFill>
            </a:endParaRPr>
          </a:p>
        </p:txBody>
      </p:sp>
      <p:pic>
        <p:nvPicPr>
          <p:cNvPr id="878" name="Google Shape;878;p157" descr="Image result for xcode logo"/>
          <p:cNvPicPr preferRelativeResize="0"/>
          <p:nvPr/>
        </p:nvPicPr>
        <p:blipFill>
          <a:blip r:embed="rId8">
            <a:alphaModFix/>
          </a:blip>
          <a:stretch>
            <a:fillRect/>
          </a:stretch>
        </p:blipFill>
        <p:spPr>
          <a:xfrm>
            <a:off x="2568987" y="1358313"/>
            <a:ext cx="873232" cy="873224"/>
          </a:xfrm>
          <a:prstGeom prst="rect">
            <a:avLst/>
          </a:prstGeom>
          <a:noFill/>
          <a:ln>
            <a:noFill/>
          </a:ln>
        </p:spPr>
      </p:pic>
      <p:sp>
        <p:nvSpPr>
          <p:cNvPr id="879" name="Google Shape;879;p157"/>
          <p:cNvSpPr txBox="1">
            <a:spLocks noGrp="1"/>
          </p:cNvSpPr>
          <p:nvPr>
            <p:ph type="body" idx="4294967295"/>
          </p:nvPr>
        </p:nvSpPr>
        <p:spPr>
          <a:xfrm>
            <a:off x="2638602" y="2224726"/>
            <a:ext cx="734100" cy="3927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100">
                <a:solidFill>
                  <a:srgbClr val="000000"/>
                </a:solidFill>
              </a:rPr>
              <a:t>Xcode</a:t>
            </a:r>
            <a:endParaRPr sz="1100">
              <a:solidFill>
                <a:srgbClr val="000000"/>
              </a:solidFill>
            </a:endParaRPr>
          </a:p>
        </p:txBody>
      </p:sp>
      <p:pic>
        <p:nvPicPr>
          <p:cNvPr id="880" name="Google Shape;880;p157" descr="Image result for apple logo"/>
          <p:cNvPicPr preferRelativeResize="0"/>
          <p:nvPr/>
        </p:nvPicPr>
        <p:blipFill>
          <a:blip r:embed="rId9">
            <a:alphaModFix/>
          </a:blip>
          <a:stretch>
            <a:fillRect/>
          </a:stretch>
        </p:blipFill>
        <p:spPr>
          <a:xfrm>
            <a:off x="2569026" y="3017290"/>
            <a:ext cx="873232" cy="873224"/>
          </a:xfrm>
          <a:prstGeom prst="rect">
            <a:avLst/>
          </a:prstGeom>
          <a:noFill/>
          <a:ln>
            <a:noFill/>
          </a:ln>
        </p:spPr>
      </p:pic>
      <p:pic>
        <p:nvPicPr>
          <p:cNvPr id="881" name="Google Shape;881;p157" descr="Image result for material design logo"/>
          <p:cNvPicPr preferRelativeResize="0"/>
          <p:nvPr/>
        </p:nvPicPr>
        <p:blipFill>
          <a:blip r:embed="rId10">
            <a:alphaModFix/>
          </a:blip>
          <a:stretch>
            <a:fillRect/>
          </a:stretch>
        </p:blipFill>
        <p:spPr>
          <a:xfrm>
            <a:off x="4294681" y="3017290"/>
            <a:ext cx="873232" cy="873224"/>
          </a:xfrm>
          <a:prstGeom prst="rect">
            <a:avLst/>
          </a:prstGeom>
          <a:noFill/>
          <a:ln>
            <a:noFill/>
          </a:ln>
        </p:spPr>
      </p:pic>
      <p:sp>
        <p:nvSpPr>
          <p:cNvPr id="882" name="Google Shape;882;p157"/>
          <p:cNvSpPr/>
          <p:nvPr/>
        </p:nvSpPr>
        <p:spPr>
          <a:xfrm>
            <a:off x="7369927" y="1281903"/>
            <a:ext cx="1123500" cy="1123500"/>
          </a:xfrm>
          <a:prstGeom prst="ellipse">
            <a:avLst/>
          </a:prstGeom>
          <a:noFill/>
          <a:ln w="19050"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latin typeface="Roboto Light"/>
                <a:ea typeface="Roboto Light"/>
                <a:cs typeface="Roboto Light"/>
                <a:sym typeface="Roboto Light"/>
              </a:rPr>
              <a:t>3rd-party</a:t>
            </a:r>
            <a:endParaRPr sz="1100">
              <a:latin typeface="Roboto Light"/>
              <a:ea typeface="Roboto Light"/>
              <a:cs typeface="Roboto Light"/>
              <a:sym typeface="Roboto Light"/>
            </a:endParaRPr>
          </a:p>
          <a:p>
            <a:pPr marL="0" lvl="0" indent="0" algn="ctr" rtl="0">
              <a:spcBef>
                <a:spcPts val="0"/>
              </a:spcBef>
              <a:spcAft>
                <a:spcPts val="0"/>
              </a:spcAft>
              <a:buNone/>
            </a:pPr>
            <a:r>
              <a:rPr lang="en" sz="1100">
                <a:latin typeface="Roboto Light"/>
                <a:ea typeface="Roboto Light"/>
                <a:cs typeface="Roboto Light"/>
                <a:sym typeface="Roboto Light"/>
              </a:rPr>
              <a:t>Android SDKs</a:t>
            </a:r>
            <a:endParaRPr sz="1100">
              <a:latin typeface="Roboto Light"/>
              <a:ea typeface="Roboto Light"/>
              <a:cs typeface="Roboto Light"/>
              <a:sym typeface="Roboto Light"/>
            </a:endParaRPr>
          </a:p>
        </p:txBody>
      </p:sp>
      <p:sp>
        <p:nvSpPr>
          <p:cNvPr id="883" name="Google Shape;883;p157"/>
          <p:cNvSpPr/>
          <p:nvPr/>
        </p:nvSpPr>
        <p:spPr>
          <a:xfrm>
            <a:off x="7369927" y="2892154"/>
            <a:ext cx="1123500" cy="1123500"/>
          </a:xfrm>
          <a:prstGeom prst="ellipse">
            <a:avLst/>
          </a:prstGeom>
          <a:noFill/>
          <a:ln w="19050" cap="flat" cmpd="sng">
            <a:solidFill>
              <a:srgbClr val="1976D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latin typeface="Roboto Light"/>
                <a:ea typeface="Roboto Light"/>
                <a:cs typeface="Roboto Light"/>
                <a:sym typeface="Roboto Light"/>
              </a:rPr>
              <a:t>3rd-party</a:t>
            </a:r>
            <a:endParaRPr sz="1100">
              <a:latin typeface="Roboto Light"/>
              <a:ea typeface="Roboto Light"/>
              <a:cs typeface="Roboto Light"/>
              <a:sym typeface="Roboto Light"/>
            </a:endParaRPr>
          </a:p>
          <a:p>
            <a:pPr marL="0" lvl="0" indent="0" algn="ctr" rtl="0">
              <a:spcBef>
                <a:spcPts val="0"/>
              </a:spcBef>
              <a:spcAft>
                <a:spcPts val="0"/>
              </a:spcAft>
              <a:buNone/>
            </a:pPr>
            <a:r>
              <a:rPr lang="en" sz="1100">
                <a:latin typeface="Roboto Light"/>
                <a:ea typeface="Roboto Light"/>
                <a:cs typeface="Roboto Light"/>
                <a:sym typeface="Roboto Light"/>
              </a:rPr>
              <a:t>iOS SDKs</a:t>
            </a:r>
            <a:endParaRPr sz="1100">
              <a:latin typeface="Roboto Light"/>
              <a:ea typeface="Roboto Light"/>
              <a:cs typeface="Roboto Light"/>
              <a:sym typeface="Roboto Light"/>
            </a:endParaRPr>
          </a:p>
        </p:txBody>
      </p:sp>
      <p:sp>
        <p:nvSpPr>
          <p:cNvPr id="884" name="Google Shape;884;p157"/>
          <p:cNvSpPr txBox="1"/>
          <p:nvPr/>
        </p:nvSpPr>
        <p:spPr>
          <a:xfrm>
            <a:off x="344900" y="262225"/>
            <a:ext cx="6430500" cy="5367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rgbClr val="3C4043"/>
              </a:buClr>
              <a:buSzPts val="1100"/>
              <a:buFont typeface="Arial"/>
              <a:buNone/>
            </a:pPr>
            <a:r>
              <a:rPr lang="en" sz="2400">
                <a:solidFill>
                  <a:srgbClr val="003D75"/>
                </a:solidFill>
                <a:latin typeface="Google Sans"/>
                <a:ea typeface="Google Sans"/>
                <a:cs typeface="Google Sans"/>
                <a:sym typeface="Google Sans"/>
              </a:rPr>
              <a:t>Works with popular tools and platforms</a:t>
            </a:r>
            <a:endParaRPr sz="2400">
              <a:solidFill>
                <a:srgbClr val="003D75"/>
              </a:solidFill>
              <a:latin typeface="Google Sans"/>
              <a:ea typeface="Google Sans"/>
              <a:cs typeface="Google Sans"/>
              <a:sym typeface="Google Sans"/>
            </a:endParaRPr>
          </a:p>
        </p:txBody>
      </p:sp>
      <p:cxnSp>
        <p:nvCxnSpPr>
          <p:cNvPr id="885" name="Google Shape;885;p157"/>
          <p:cNvCxnSpPr/>
          <p:nvPr/>
        </p:nvCxnSpPr>
        <p:spPr>
          <a:xfrm>
            <a:off x="451705" y="875130"/>
            <a:ext cx="300300" cy="0"/>
          </a:xfrm>
          <a:prstGeom prst="straightConnector1">
            <a:avLst/>
          </a:prstGeom>
          <a:noFill/>
          <a:ln w="38100" cap="flat" cmpd="sng">
            <a:solidFill>
              <a:srgbClr val="FBBC04"/>
            </a:solidFill>
            <a:prstDash val="solid"/>
            <a:miter lim="400000"/>
            <a:headEnd type="none" w="sm" len="sm"/>
            <a:tailEnd type="none" w="sm" len="sm"/>
          </a:ln>
        </p:spPr>
      </p:cxnSp>
      <p:sp>
        <p:nvSpPr>
          <p:cNvPr id="886" name="Google Shape;886;p157"/>
          <p:cNvSpPr/>
          <p:nvPr/>
        </p:nvSpPr>
        <p:spPr>
          <a:xfrm>
            <a:off x="0" y="4502400"/>
            <a:ext cx="9144000" cy="6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87" name="Google Shape;887;p157"/>
          <p:cNvPicPr preferRelativeResize="0"/>
          <p:nvPr/>
        </p:nvPicPr>
        <p:blipFill>
          <a:blip r:embed="rId11">
            <a:alphaModFix/>
          </a:blip>
          <a:stretch>
            <a:fillRect/>
          </a:stretch>
        </p:blipFill>
        <p:spPr>
          <a:xfrm>
            <a:off x="8620377" y="4650409"/>
            <a:ext cx="289424" cy="355001"/>
          </a:xfrm>
          <a:prstGeom prst="rect">
            <a:avLst/>
          </a:prstGeom>
          <a:noFill/>
          <a:ln>
            <a:noFill/>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2" name="Google Shape;892;p158"/>
          <p:cNvSpPr txBox="1"/>
          <p:nvPr/>
        </p:nvSpPr>
        <p:spPr>
          <a:xfrm>
            <a:off x="321500" y="836250"/>
            <a:ext cx="8263500" cy="3291300"/>
          </a:xfrm>
          <a:prstGeom prst="rect">
            <a:avLst/>
          </a:prstGeom>
          <a:noFill/>
          <a:ln>
            <a:noFill/>
          </a:ln>
        </p:spPr>
        <p:txBody>
          <a:bodyPr spcFirstLastPara="1" wrap="square" lIns="91425" tIns="91425" rIns="91425" bIns="91425" anchor="ctr" anchorCtr="0">
            <a:noAutofit/>
          </a:bodyPr>
          <a:lstStyle/>
          <a:p>
            <a:pPr marL="457200" lvl="0" indent="-298450" algn="l" rtl="0">
              <a:lnSpc>
                <a:spcPct val="150000"/>
              </a:lnSpc>
              <a:spcBef>
                <a:spcPts val="0"/>
              </a:spcBef>
              <a:spcAft>
                <a:spcPts val="0"/>
              </a:spcAft>
              <a:buClr>
                <a:srgbClr val="434343"/>
              </a:buClr>
              <a:buSzPts val="1100"/>
              <a:buFont typeface="Roboto Light"/>
              <a:buChar char="●"/>
            </a:pPr>
            <a:r>
              <a:rPr lang="en" sz="1100">
                <a:solidFill>
                  <a:srgbClr val="434343"/>
                </a:solidFill>
                <a:latin typeface="Roboto Light"/>
                <a:ea typeface="Roboto Light"/>
                <a:cs typeface="Roboto Light"/>
                <a:sym typeface="Roboto Light"/>
              </a:rPr>
              <a:t>1,100+ other packages in repository</a:t>
            </a:r>
            <a:endParaRPr sz="1100">
              <a:solidFill>
                <a:srgbClr val="434343"/>
              </a:solidFill>
              <a:latin typeface="Roboto Light"/>
              <a:ea typeface="Roboto Light"/>
              <a:cs typeface="Roboto Light"/>
              <a:sym typeface="Roboto Light"/>
            </a:endParaRPr>
          </a:p>
          <a:p>
            <a:pPr marL="457200" lvl="0" indent="-298450" algn="l" rtl="0">
              <a:lnSpc>
                <a:spcPct val="150000"/>
              </a:lnSpc>
              <a:spcBef>
                <a:spcPts val="1000"/>
              </a:spcBef>
              <a:spcAft>
                <a:spcPts val="0"/>
              </a:spcAft>
              <a:buClr>
                <a:srgbClr val="434343"/>
              </a:buClr>
              <a:buSzPts val="1100"/>
              <a:buFont typeface="Roboto Light"/>
              <a:buChar char="●"/>
            </a:pPr>
            <a:r>
              <a:rPr lang="en" sz="1100">
                <a:solidFill>
                  <a:srgbClr val="434343"/>
                </a:solidFill>
                <a:latin typeface="Roboto Light"/>
                <a:ea typeface="Roboto Light"/>
                <a:cs typeface="Roboto Light"/>
                <a:sym typeface="Roboto Light"/>
              </a:rPr>
              <a:t>24,000+ Github stars</a:t>
            </a:r>
            <a:endParaRPr sz="1100">
              <a:solidFill>
                <a:srgbClr val="434343"/>
              </a:solidFill>
              <a:latin typeface="Roboto Light"/>
              <a:ea typeface="Roboto Light"/>
              <a:cs typeface="Roboto Light"/>
              <a:sym typeface="Roboto Light"/>
            </a:endParaRPr>
          </a:p>
          <a:p>
            <a:pPr marL="457200" lvl="0" indent="-298450" algn="l" rtl="0">
              <a:lnSpc>
                <a:spcPct val="150000"/>
              </a:lnSpc>
              <a:spcBef>
                <a:spcPts val="1000"/>
              </a:spcBef>
              <a:spcAft>
                <a:spcPts val="0"/>
              </a:spcAft>
              <a:buClr>
                <a:srgbClr val="434343"/>
              </a:buClr>
              <a:buSzPts val="1100"/>
              <a:buFont typeface="Roboto Light"/>
              <a:buChar char="●"/>
            </a:pPr>
            <a:r>
              <a:rPr lang="en" sz="1100">
                <a:solidFill>
                  <a:srgbClr val="434343"/>
                </a:solidFill>
                <a:latin typeface="Roboto Light"/>
                <a:ea typeface="Roboto Light"/>
                <a:cs typeface="Roboto Light"/>
                <a:sym typeface="Roboto Light"/>
              </a:rPr>
              <a:t>500+ apps in Play Store</a:t>
            </a:r>
            <a:endParaRPr sz="1100">
              <a:solidFill>
                <a:srgbClr val="434343"/>
              </a:solidFill>
              <a:latin typeface="Roboto Light"/>
              <a:ea typeface="Roboto Light"/>
              <a:cs typeface="Roboto Light"/>
              <a:sym typeface="Roboto Light"/>
            </a:endParaRPr>
          </a:p>
          <a:p>
            <a:pPr marL="457200" lvl="0" indent="-298450" algn="l" rtl="0">
              <a:lnSpc>
                <a:spcPct val="150000"/>
              </a:lnSpc>
              <a:spcBef>
                <a:spcPts val="1000"/>
              </a:spcBef>
              <a:spcAft>
                <a:spcPts val="0"/>
              </a:spcAft>
              <a:buClr>
                <a:srgbClr val="434343"/>
              </a:buClr>
              <a:buSzPts val="1100"/>
              <a:buFont typeface="Roboto Light"/>
              <a:buChar char="●"/>
            </a:pPr>
            <a:r>
              <a:rPr lang="en" sz="1100">
                <a:solidFill>
                  <a:srgbClr val="434343"/>
                </a:solidFill>
                <a:latin typeface="Roboto Light"/>
                <a:ea typeface="Roboto Light"/>
                <a:cs typeface="Roboto Light"/>
                <a:sym typeface="Roboto Light"/>
              </a:rPr>
              <a:t>startflutter.com, flutter.rocks, flutter.institute, and more</a:t>
            </a:r>
            <a:endParaRPr sz="1100">
              <a:solidFill>
                <a:srgbClr val="434343"/>
              </a:solidFill>
              <a:latin typeface="Roboto Light"/>
              <a:ea typeface="Roboto Light"/>
              <a:cs typeface="Roboto Light"/>
              <a:sym typeface="Roboto Light"/>
            </a:endParaRPr>
          </a:p>
          <a:p>
            <a:pPr marL="457200" lvl="0" indent="-298450" algn="l" rtl="0">
              <a:lnSpc>
                <a:spcPct val="150000"/>
              </a:lnSpc>
              <a:spcBef>
                <a:spcPts val="1000"/>
              </a:spcBef>
              <a:spcAft>
                <a:spcPts val="1000"/>
              </a:spcAft>
              <a:buClr>
                <a:srgbClr val="434343"/>
              </a:buClr>
              <a:buSzPts val="1100"/>
              <a:buFont typeface="Roboto Light"/>
              <a:buChar char="●"/>
            </a:pPr>
            <a:r>
              <a:rPr lang="en" sz="1100">
                <a:solidFill>
                  <a:srgbClr val="434343"/>
                </a:solidFill>
                <a:latin typeface="Roboto Light"/>
                <a:ea typeface="Roboto Light"/>
                <a:cs typeface="Roboto Light"/>
                <a:sym typeface="Roboto Light"/>
              </a:rPr>
              <a:t>Open source (250+ contributors), BSD license</a:t>
            </a:r>
            <a:endParaRPr sz="1100">
              <a:solidFill>
                <a:srgbClr val="434343"/>
              </a:solidFill>
              <a:latin typeface="Roboto Light"/>
              <a:ea typeface="Roboto Light"/>
              <a:cs typeface="Roboto Light"/>
              <a:sym typeface="Roboto Light"/>
            </a:endParaRPr>
          </a:p>
        </p:txBody>
      </p:sp>
      <p:sp>
        <p:nvSpPr>
          <p:cNvPr id="893" name="Google Shape;893;p158"/>
          <p:cNvSpPr txBox="1"/>
          <p:nvPr/>
        </p:nvSpPr>
        <p:spPr>
          <a:xfrm>
            <a:off x="344902" y="262225"/>
            <a:ext cx="6151500" cy="5367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rgbClr val="3C4043"/>
              </a:buClr>
              <a:buSzPts val="1100"/>
              <a:buFont typeface="Arial"/>
              <a:buNone/>
            </a:pPr>
            <a:r>
              <a:rPr lang="en" sz="2400">
                <a:solidFill>
                  <a:srgbClr val="003D75"/>
                </a:solidFill>
                <a:latin typeface="Google Sans"/>
                <a:ea typeface="Google Sans"/>
                <a:cs typeface="Google Sans"/>
                <a:sym typeface="Google Sans"/>
              </a:rPr>
              <a:t>Rich ecosystem and community</a:t>
            </a:r>
            <a:endParaRPr sz="2400">
              <a:solidFill>
                <a:srgbClr val="003D75"/>
              </a:solidFill>
              <a:latin typeface="Google Sans"/>
              <a:ea typeface="Google Sans"/>
              <a:cs typeface="Google Sans"/>
              <a:sym typeface="Google Sans"/>
            </a:endParaRPr>
          </a:p>
        </p:txBody>
      </p:sp>
      <p:sp>
        <p:nvSpPr>
          <p:cNvPr id="894" name="Google Shape;894;p158"/>
          <p:cNvSpPr/>
          <p:nvPr/>
        </p:nvSpPr>
        <p:spPr>
          <a:xfrm>
            <a:off x="0" y="4502400"/>
            <a:ext cx="9144000" cy="6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95" name="Google Shape;895;p158"/>
          <p:cNvPicPr preferRelativeResize="0"/>
          <p:nvPr/>
        </p:nvPicPr>
        <p:blipFill>
          <a:blip r:embed="rId3">
            <a:alphaModFix/>
          </a:blip>
          <a:stretch>
            <a:fillRect/>
          </a:stretch>
        </p:blipFill>
        <p:spPr>
          <a:xfrm>
            <a:off x="8620377" y="4650409"/>
            <a:ext cx="289424" cy="355001"/>
          </a:xfrm>
          <a:prstGeom prst="rect">
            <a:avLst/>
          </a:prstGeom>
          <a:noFill/>
          <a:ln>
            <a:noFill/>
          </a:ln>
        </p:spPr>
      </p:pic>
      <p:cxnSp>
        <p:nvCxnSpPr>
          <p:cNvPr id="896" name="Google Shape;896;p158"/>
          <p:cNvCxnSpPr/>
          <p:nvPr/>
        </p:nvCxnSpPr>
        <p:spPr>
          <a:xfrm>
            <a:off x="451705" y="875130"/>
            <a:ext cx="300300" cy="0"/>
          </a:xfrm>
          <a:prstGeom prst="straightConnector1">
            <a:avLst/>
          </a:prstGeom>
          <a:noFill/>
          <a:ln w="38100" cap="flat" cmpd="sng">
            <a:solidFill>
              <a:srgbClr val="FBBC04"/>
            </a:solidFill>
            <a:prstDash val="solid"/>
            <a:miter lim="400000"/>
            <a:headEnd type="none" w="sm" len="sm"/>
            <a:tailEnd type="none" w="sm" len="sm"/>
          </a:ln>
        </p:spPr>
      </p:cxn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00"/>
        <p:cNvGrpSpPr/>
        <p:nvPr/>
      </p:nvGrpSpPr>
      <p:grpSpPr>
        <a:xfrm>
          <a:off x="0" y="0"/>
          <a:ext cx="0" cy="0"/>
          <a:chOff x="0" y="0"/>
          <a:chExt cx="0" cy="0"/>
        </a:xfrm>
      </p:grpSpPr>
      <p:sp>
        <p:nvSpPr>
          <p:cNvPr id="901" name="Google Shape;901;p159"/>
          <p:cNvSpPr/>
          <p:nvPr/>
        </p:nvSpPr>
        <p:spPr>
          <a:xfrm>
            <a:off x="4694700" y="1440925"/>
            <a:ext cx="1944000" cy="1275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rgbClr val="65CDF7"/>
                </a:solidFill>
                <a:latin typeface="Google Sans"/>
                <a:ea typeface="Google Sans"/>
                <a:cs typeface="Google Sans"/>
                <a:sym typeface="Google Sans"/>
              </a:rPr>
              <a:t>Bring your app to the the </a:t>
            </a:r>
            <a:r>
              <a:rPr lang="en" sz="1800" b="1" i="1">
                <a:solidFill>
                  <a:srgbClr val="65CDF7"/>
                </a:solidFill>
                <a:latin typeface="Google Sans"/>
                <a:ea typeface="Google Sans"/>
                <a:cs typeface="Google Sans"/>
                <a:sym typeface="Google Sans"/>
              </a:rPr>
              <a:t>other</a:t>
            </a:r>
            <a:r>
              <a:rPr lang="en" sz="1800" b="1">
                <a:solidFill>
                  <a:srgbClr val="65CDF7"/>
                </a:solidFill>
                <a:latin typeface="Google Sans"/>
                <a:ea typeface="Google Sans"/>
                <a:cs typeface="Google Sans"/>
                <a:sym typeface="Google Sans"/>
              </a:rPr>
              <a:t> platform</a:t>
            </a:r>
            <a:endParaRPr sz="1800" b="1">
              <a:solidFill>
                <a:srgbClr val="65CDF7"/>
              </a:solidFill>
              <a:latin typeface="Google Sans"/>
              <a:ea typeface="Google Sans"/>
              <a:cs typeface="Google Sans"/>
              <a:sym typeface="Google Sans"/>
            </a:endParaRPr>
          </a:p>
        </p:txBody>
      </p:sp>
      <p:sp>
        <p:nvSpPr>
          <p:cNvPr id="902" name="Google Shape;902;p159"/>
          <p:cNvSpPr/>
          <p:nvPr/>
        </p:nvSpPr>
        <p:spPr>
          <a:xfrm>
            <a:off x="475750" y="1306175"/>
            <a:ext cx="1944000" cy="1275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800" b="1">
                <a:solidFill>
                  <a:srgbClr val="65CDF7"/>
                </a:solidFill>
                <a:latin typeface="Google Sans"/>
                <a:ea typeface="Google Sans"/>
                <a:cs typeface="Google Sans"/>
                <a:sym typeface="Google Sans"/>
              </a:rPr>
              <a:t>Start a new app from scratch</a:t>
            </a:r>
            <a:endParaRPr sz="1800" b="1">
              <a:solidFill>
                <a:srgbClr val="65CDF7"/>
              </a:solidFill>
              <a:latin typeface="Google Sans"/>
              <a:ea typeface="Google Sans"/>
              <a:cs typeface="Google Sans"/>
              <a:sym typeface="Google Sans"/>
            </a:endParaRPr>
          </a:p>
        </p:txBody>
      </p:sp>
      <p:sp>
        <p:nvSpPr>
          <p:cNvPr id="903" name="Google Shape;903;p159"/>
          <p:cNvSpPr txBox="1"/>
          <p:nvPr/>
        </p:nvSpPr>
        <p:spPr>
          <a:xfrm>
            <a:off x="6804175" y="2268725"/>
            <a:ext cx="1944000" cy="182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100">
              <a:solidFill>
                <a:srgbClr val="595959"/>
              </a:solidFill>
              <a:latin typeface="Roboto Light"/>
              <a:ea typeface="Roboto Light"/>
              <a:cs typeface="Roboto Light"/>
              <a:sym typeface="Roboto Light"/>
            </a:endParaRPr>
          </a:p>
          <a:p>
            <a:pPr marL="0" lvl="0" indent="0" algn="l" rtl="0">
              <a:spcBef>
                <a:spcPts val="0"/>
              </a:spcBef>
              <a:spcAft>
                <a:spcPts val="0"/>
              </a:spcAft>
              <a:buNone/>
            </a:pPr>
            <a:endParaRPr sz="1100">
              <a:solidFill>
                <a:srgbClr val="595959"/>
              </a:solidFill>
              <a:latin typeface="Roboto Light"/>
              <a:ea typeface="Roboto Light"/>
              <a:cs typeface="Roboto Light"/>
              <a:sym typeface="Roboto Light"/>
            </a:endParaRPr>
          </a:p>
          <a:p>
            <a:pPr marL="0" lvl="0" indent="0" algn="l" rtl="0">
              <a:lnSpc>
                <a:spcPct val="115000"/>
              </a:lnSpc>
              <a:spcBef>
                <a:spcPts val="0"/>
              </a:spcBef>
              <a:spcAft>
                <a:spcPts val="0"/>
              </a:spcAft>
              <a:buNone/>
            </a:pPr>
            <a:endParaRPr sz="1100">
              <a:solidFill>
                <a:srgbClr val="595959"/>
              </a:solidFill>
              <a:latin typeface="Roboto Light"/>
              <a:ea typeface="Roboto Light"/>
              <a:cs typeface="Roboto Light"/>
              <a:sym typeface="Roboto Light"/>
            </a:endParaRPr>
          </a:p>
          <a:p>
            <a:pPr marL="0" lvl="0" indent="0" algn="l" rtl="0">
              <a:lnSpc>
                <a:spcPct val="115000"/>
              </a:lnSpc>
              <a:spcBef>
                <a:spcPts val="0"/>
              </a:spcBef>
              <a:spcAft>
                <a:spcPts val="0"/>
              </a:spcAft>
              <a:buNone/>
            </a:pPr>
            <a:r>
              <a:rPr lang="en" sz="1100">
                <a:solidFill>
                  <a:srgbClr val="595959"/>
                </a:solidFill>
                <a:latin typeface="Roboto Light"/>
                <a:ea typeface="Roboto Light"/>
                <a:cs typeface="Roboto Light"/>
                <a:sym typeface="Roboto Light"/>
              </a:rPr>
              <a:t>Test Flutter in production with one or two screens in your existing app.</a:t>
            </a:r>
            <a:endParaRPr sz="1100">
              <a:solidFill>
                <a:srgbClr val="595959"/>
              </a:solidFill>
              <a:latin typeface="Roboto Light"/>
              <a:ea typeface="Roboto Light"/>
              <a:cs typeface="Roboto Light"/>
              <a:sym typeface="Roboto Light"/>
            </a:endParaRPr>
          </a:p>
        </p:txBody>
      </p:sp>
      <p:sp>
        <p:nvSpPr>
          <p:cNvPr id="904" name="Google Shape;904;p159"/>
          <p:cNvSpPr txBox="1"/>
          <p:nvPr/>
        </p:nvSpPr>
        <p:spPr>
          <a:xfrm>
            <a:off x="4694700" y="2268725"/>
            <a:ext cx="1944000" cy="200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100">
              <a:solidFill>
                <a:srgbClr val="595959"/>
              </a:solidFill>
              <a:latin typeface="Roboto Light"/>
              <a:ea typeface="Roboto Light"/>
              <a:cs typeface="Roboto Light"/>
              <a:sym typeface="Roboto Light"/>
            </a:endParaRPr>
          </a:p>
          <a:p>
            <a:pPr marL="0" lvl="0" indent="0" algn="l" rtl="0">
              <a:spcBef>
                <a:spcPts val="0"/>
              </a:spcBef>
              <a:spcAft>
                <a:spcPts val="0"/>
              </a:spcAft>
              <a:buNone/>
            </a:pPr>
            <a:endParaRPr sz="1100">
              <a:solidFill>
                <a:srgbClr val="595959"/>
              </a:solidFill>
              <a:latin typeface="Roboto Light"/>
              <a:ea typeface="Roboto Light"/>
              <a:cs typeface="Roboto Light"/>
              <a:sym typeface="Roboto Light"/>
            </a:endParaRPr>
          </a:p>
          <a:p>
            <a:pPr marL="0" lvl="0" indent="0" algn="l" rtl="0">
              <a:lnSpc>
                <a:spcPct val="115000"/>
              </a:lnSpc>
              <a:spcBef>
                <a:spcPts val="0"/>
              </a:spcBef>
              <a:spcAft>
                <a:spcPts val="0"/>
              </a:spcAft>
              <a:buNone/>
            </a:pPr>
            <a:endParaRPr sz="1100">
              <a:solidFill>
                <a:srgbClr val="595959"/>
              </a:solidFill>
              <a:latin typeface="Roboto Light"/>
              <a:ea typeface="Roboto Light"/>
              <a:cs typeface="Roboto Light"/>
              <a:sym typeface="Roboto Light"/>
            </a:endParaRPr>
          </a:p>
          <a:p>
            <a:pPr marL="0" lvl="0" indent="0" algn="l" rtl="0">
              <a:lnSpc>
                <a:spcPct val="115000"/>
              </a:lnSpc>
              <a:spcBef>
                <a:spcPts val="0"/>
              </a:spcBef>
              <a:spcAft>
                <a:spcPts val="0"/>
              </a:spcAft>
              <a:buNone/>
            </a:pPr>
            <a:r>
              <a:rPr lang="en" sz="1100">
                <a:solidFill>
                  <a:srgbClr val="595959"/>
                </a:solidFill>
                <a:latin typeface="Roboto Light"/>
                <a:ea typeface="Roboto Light"/>
                <a:cs typeface="Roboto Light"/>
                <a:sym typeface="Roboto Light"/>
              </a:rPr>
              <a:t>You already have an iOS or Android app? Use Flutter to build for the other platform. Combine codebases when you’ve proven your Flutter app.</a:t>
            </a:r>
            <a:endParaRPr sz="1100">
              <a:solidFill>
                <a:srgbClr val="595959"/>
              </a:solidFill>
              <a:latin typeface="Roboto Light"/>
              <a:ea typeface="Roboto Light"/>
              <a:cs typeface="Roboto Light"/>
              <a:sym typeface="Roboto Light"/>
            </a:endParaRPr>
          </a:p>
        </p:txBody>
      </p:sp>
      <p:sp>
        <p:nvSpPr>
          <p:cNvPr id="905" name="Google Shape;905;p159"/>
          <p:cNvSpPr txBox="1"/>
          <p:nvPr/>
        </p:nvSpPr>
        <p:spPr>
          <a:xfrm>
            <a:off x="468550" y="2268725"/>
            <a:ext cx="1944000" cy="19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100">
              <a:solidFill>
                <a:srgbClr val="595959"/>
              </a:solidFill>
              <a:latin typeface="Roboto Light"/>
              <a:ea typeface="Roboto Light"/>
              <a:cs typeface="Roboto Light"/>
              <a:sym typeface="Roboto Light"/>
            </a:endParaRPr>
          </a:p>
          <a:p>
            <a:pPr marL="0" lvl="0" indent="0" algn="l" rtl="0">
              <a:spcBef>
                <a:spcPts val="0"/>
              </a:spcBef>
              <a:spcAft>
                <a:spcPts val="0"/>
              </a:spcAft>
              <a:buNone/>
            </a:pPr>
            <a:endParaRPr sz="1100">
              <a:solidFill>
                <a:srgbClr val="595959"/>
              </a:solidFill>
              <a:latin typeface="Roboto Light"/>
              <a:ea typeface="Roboto Light"/>
              <a:cs typeface="Roboto Light"/>
              <a:sym typeface="Roboto Light"/>
            </a:endParaRPr>
          </a:p>
          <a:p>
            <a:pPr marL="0" lvl="0" indent="0" algn="l" rtl="0">
              <a:lnSpc>
                <a:spcPct val="115000"/>
              </a:lnSpc>
              <a:spcBef>
                <a:spcPts val="0"/>
              </a:spcBef>
              <a:spcAft>
                <a:spcPts val="0"/>
              </a:spcAft>
              <a:buNone/>
            </a:pPr>
            <a:endParaRPr sz="1100">
              <a:solidFill>
                <a:srgbClr val="595959"/>
              </a:solidFill>
              <a:latin typeface="Roboto Light"/>
              <a:ea typeface="Roboto Light"/>
              <a:cs typeface="Roboto Light"/>
              <a:sym typeface="Roboto Light"/>
            </a:endParaRPr>
          </a:p>
          <a:p>
            <a:pPr marL="0" lvl="0" indent="0" algn="l" rtl="0">
              <a:lnSpc>
                <a:spcPct val="115000"/>
              </a:lnSpc>
              <a:spcBef>
                <a:spcPts val="0"/>
              </a:spcBef>
              <a:spcAft>
                <a:spcPts val="0"/>
              </a:spcAft>
              <a:buNone/>
            </a:pPr>
            <a:r>
              <a:rPr lang="en" sz="1100">
                <a:solidFill>
                  <a:srgbClr val="595959"/>
                </a:solidFill>
                <a:latin typeface="Roboto Light"/>
                <a:ea typeface="Roboto Light"/>
                <a:cs typeface="Roboto Light"/>
                <a:sym typeface="Roboto Light"/>
              </a:rPr>
              <a:t>Build your new idea in Flutter, and reach both iOS and Android at the same time.</a:t>
            </a:r>
            <a:endParaRPr sz="1100">
              <a:solidFill>
                <a:srgbClr val="595959"/>
              </a:solidFill>
              <a:latin typeface="Roboto Light"/>
              <a:ea typeface="Roboto Light"/>
              <a:cs typeface="Roboto Light"/>
              <a:sym typeface="Roboto Light"/>
            </a:endParaRPr>
          </a:p>
        </p:txBody>
      </p:sp>
      <p:sp>
        <p:nvSpPr>
          <p:cNvPr id="906" name="Google Shape;906;p159"/>
          <p:cNvSpPr/>
          <p:nvPr/>
        </p:nvSpPr>
        <p:spPr>
          <a:xfrm>
            <a:off x="6804175" y="1440925"/>
            <a:ext cx="1944000" cy="1275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rgbClr val="65CDF7"/>
                </a:solidFill>
                <a:latin typeface="Google Sans"/>
                <a:ea typeface="Google Sans"/>
                <a:cs typeface="Google Sans"/>
                <a:sym typeface="Google Sans"/>
              </a:rPr>
              <a:t>Use Flutter for a part of your app</a:t>
            </a:r>
            <a:endParaRPr sz="1800" b="1">
              <a:solidFill>
                <a:srgbClr val="65CDF7"/>
              </a:solidFill>
              <a:latin typeface="Google Sans"/>
              <a:ea typeface="Google Sans"/>
              <a:cs typeface="Google Sans"/>
              <a:sym typeface="Google Sans"/>
            </a:endParaRPr>
          </a:p>
        </p:txBody>
      </p:sp>
      <p:sp>
        <p:nvSpPr>
          <p:cNvPr id="907" name="Google Shape;907;p159"/>
          <p:cNvSpPr/>
          <p:nvPr/>
        </p:nvSpPr>
        <p:spPr>
          <a:xfrm>
            <a:off x="2585225" y="1306175"/>
            <a:ext cx="1944000" cy="1275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800" b="1">
                <a:solidFill>
                  <a:srgbClr val="65CDF7"/>
                </a:solidFill>
                <a:latin typeface="Google Sans"/>
                <a:ea typeface="Google Sans"/>
                <a:cs typeface="Google Sans"/>
                <a:sym typeface="Google Sans"/>
              </a:rPr>
              <a:t>Prototype a new app idea</a:t>
            </a:r>
            <a:endParaRPr sz="1800" b="1">
              <a:solidFill>
                <a:srgbClr val="65CDF7"/>
              </a:solidFill>
              <a:latin typeface="Google Sans"/>
              <a:ea typeface="Google Sans"/>
              <a:cs typeface="Google Sans"/>
              <a:sym typeface="Google Sans"/>
            </a:endParaRPr>
          </a:p>
        </p:txBody>
      </p:sp>
      <p:sp>
        <p:nvSpPr>
          <p:cNvPr id="908" name="Google Shape;908;p159"/>
          <p:cNvSpPr txBox="1"/>
          <p:nvPr/>
        </p:nvSpPr>
        <p:spPr>
          <a:xfrm>
            <a:off x="2585225" y="2268725"/>
            <a:ext cx="1918800" cy="207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100">
              <a:solidFill>
                <a:srgbClr val="595959"/>
              </a:solidFill>
              <a:latin typeface="Roboto Light"/>
              <a:ea typeface="Roboto Light"/>
              <a:cs typeface="Roboto Light"/>
              <a:sym typeface="Roboto Light"/>
            </a:endParaRPr>
          </a:p>
          <a:p>
            <a:pPr marL="0" lvl="0" indent="0" algn="l" rtl="0">
              <a:spcBef>
                <a:spcPts val="0"/>
              </a:spcBef>
              <a:spcAft>
                <a:spcPts val="0"/>
              </a:spcAft>
              <a:buNone/>
            </a:pPr>
            <a:endParaRPr sz="1100">
              <a:solidFill>
                <a:srgbClr val="595959"/>
              </a:solidFill>
              <a:latin typeface="Roboto Light"/>
              <a:ea typeface="Roboto Light"/>
              <a:cs typeface="Roboto Light"/>
              <a:sym typeface="Roboto Light"/>
            </a:endParaRPr>
          </a:p>
          <a:p>
            <a:pPr marL="0" lvl="0" indent="0" algn="l" rtl="0">
              <a:lnSpc>
                <a:spcPct val="115000"/>
              </a:lnSpc>
              <a:spcBef>
                <a:spcPts val="0"/>
              </a:spcBef>
              <a:spcAft>
                <a:spcPts val="0"/>
              </a:spcAft>
              <a:buNone/>
            </a:pPr>
            <a:endParaRPr sz="1100">
              <a:solidFill>
                <a:srgbClr val="595959"/>
              </a:solidFill>
              <a:latin typeface="Roboto Light"/>
              <a:ea typeface="Roboto Light"/>
              <a:cs typeface="Roboto Light"/>
              <a:sym typeface="Roboto Light"/>
            </a:endParaRPr>
          </a:p>
          <a:p>
            <a:pPr marL="0" lvl="0" indent="0" algn="l" rtl="0">
              <a:lnSpc>
                <a:spcPct val="115000"/>
              </a:lnSpc>
              <a:spcBef>
                <a:spcPts val="0"/>
              </a:spcBef>
              <a:spcAft>
                <a:spcPts val="0"/>
              </a:spcAft>
              <a:buNone/>
            </a:pPr>
            <a:r>
              <a:rPr lang="en" sz="1100">
                <a:solidFill>
                  <a:srgbClr val="595959"/>
                </a:solidFill>
                <a:latin typeface="Roboto Light"/>
                <a:ea typeface="Roboto Light"/>
                <a:cs typeface="Roboto Light"/>
                <a:sym typeface="Roboto Light"/>
              </a:rPr>
              <a:t>Use Flutter to test out an app concept or idea in record time.</a:t>
            </a:r>
            <a:endParaRPr sz="1100">
              <a:solidFill>
                <a:srgbClr val="595959"/>
              </a:solidFill>
              <a:latin typeface="Roboto Light"/>
              <a:ea typeface="Roboto Light"/>
              <a:cs typeface="Roboto Light"/>
              <a:sym typeface="Roboto Light"/>
            </a:endParaRPr>
          </a:p>
        </p:txBody>
      </p:sp>
      <p:sp>
        <p:nvSpPr>
          <p:cNvPr id="909" name="Google Shape;909;p159"/>
          <p:cNvSpPr txBox="1"/>
          <p:nvPr/>
        </p:nvSpPr>
        <p:spPr>
          <a:xfrm>
            <a:off x="344902" y="262225"/>
            <a:ext cx="6151500" cy="5367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rgbClr val="3C4043"/>
              </a:buClr>
              <a:buSzPts val="1100"/>
              <a:buFont typeface="Arial"/>
              <a:buNone/>
            </a:pPr>
            <a:r>
              <a:rPr lang="en" sz="2400">
                <a:solidFill>
                  <a:srgbClr val="003D75"/>
                </a:solidFill>
                <a:latin typeface="Google Sans"/>
                <a:ea typeface="Google Sans"/>
                <a:cs typeface="Google Sans"/>
                <a:sym typeface="Google Sans"/>
              </a:rPr>
              <a:t>Four ways to use Flutter today</a:t>
            </a:r>
            <a:endParaRPr sz="2400">
              <a:solidFill>
                <a:srgbClr val="003D75"/>
              </a:solidFill>
              <a:latin typeface="Google Sans"/>
              <a:ea typeface="Google Sans"/>
              <a:cs typeface="Google Sans"/>
              <a:sym typeface="Google Sans"/>
            </a:endParaRPr>
          </a:p>
        </p:txBody>
      </p:sp>
      <p:cxnSp>
        <p:nvCxnSpPr>
          <p:cNvPr id="910" name="Google Shape;910;p159"/>
          <p:cNvCxnSpPr/>
          <p:nvPr/>
        </p:nvCxnSpPr>
        <p:spPr>
          <a:xfrm>
            <a:off x="451705" y="875130"/>
            <a:ext cx="300300" cy="0"/>
          </a:xfrm>
          <a:prstGeom prst="straightConnector1">
            <a:avLst/>
          </a:prstGeom>
          <a:noFill/>
          <a:ln w="38100" cap="flat" cmpd="sng">
            <a:solidFill>
              <a:srgbClr val="FBBC04"/>
            </a:solidFill>
            <a:prstDash val="solid"/>
            <a:miter lim="400000"/>
            <a:headEnd type="none" w="sm" len="sm"/>
            <a:tailEnd type="none" w="sm" len="sm"/>
          </a:ln>
        </p:spPr>
      </p:cxnSp>
      <p:sp>
        <p:nvSpPr>
          <p:cNvPr id="911" name="Google Shape;911;p159"/>
          <p:cNvSpPr/>
          <p:nvPr/>
        </p:nvSpPr>
        <p:spPr>
          <a:xfrm>
            <a:off x="0" y="4502400"/>
            <a:ext cx="9144000" cy="6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12" name="Google Shape;912;p159"/>
          <p:cNvPicPr preferRelativeResize="0"/>
          <p:nvPr/>
        </p:nvPicPr>
        <p:blipFill>
          <a:blip r:embed="rId3">
            <a:alphaModFix/>
          </a:blip>
          <a:stretch>
            <a:fillRect/>
          </a:stretch>
        </p:blipFill>
        <p:spPr>
          <a:xfrm>
            <a:off x="8620377" y="4650409"/>
            <a:ext cx="289424" cy="355001"/>
          </a:xfrm>
          <a:prstGeom prst="rect">
            <a:avLst/>
          </a:prstGeom>
          <a:noFill/>
          <a:ln>
            <a:noFill/>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16"/>
        <p:cNvGrpSpPr/>
        <p:nvPr/>
      </p:nvGrpSpPr>
      <p:grpSpPr>
        <a:xfrm>
          <a:off x="0" y="0"/>
          <a:ext cx="0" cy="0"/>
          <a:chOff x="0" y="0"/>
          <a:chExt cx="0" cy="0"/>
        </a:xfrm>
      </p:grpSpPr>
      <p:pic>
        <p:nvPicPr>
          <p:cNvPr id="917" name="Google Shape;917;p160" descr="Image result for new google cloud logo"/>
          <p:cNvPicPr preferRelativeResize="0"/>
          <p:nvPr/>
        </p:nvPicPr>
        <p:blipFill rotWithShape="1">
          <a:blip r:embed="rId3">
            <a:alphaModFix/>
          </a:blip>
          <a:srcRect l="22653" r="22389"/>
          <a:stretch/>
        </p:blipFill>
        <p:spPr>
          <a:xfrm>
            <a:off x="6374230" y="2322372"/>
            <a:ext cx="1072873" cy="928157"/>
          </a:xfrm>
          <a:prstGeom prst="rect">
            <a:avLst/>
          </a:prstGeom>
          <a:noFill/>
          <a:ln>
            <a:noFill/>
          </a:ln>
        </p:spPr>
      </p:pic>
      <p:sp>
        <p:nvSpPr>
          <p:cNvPr id="918" name="Google Shape;918;p160"/>
          <p:cNvSpPr txBox="1"/>
          <p:nvPr/>
        </p:nvSpPr>
        <p:spPr>
          <a:xfrm>
            <a:off x="364025" y="1022750"/>
            <a:ext cx="8155200" cy="712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sz="1100">
                <a:solidFill>
                  <a:srgbClr val="737373"/>
                </a:solidFill>
                <a:latin typeface="Roboto Light"/>
                <a:ea typeface="Roboto Light"/>
                <a:cs typeface="Roboto Light"/>
                <a:sym typeface="Roboto Light"/>
              </a:rPr>
              <a:t>Flutter offers a portable, high-quality UI toolkit, and a fast, expressive way to build native app UIs.</a:t>
            </a:r>
            <a:endParaRPr sz="1100">
              <a:solidFill>
                <a:srgbClr val="737373"/>
              </a:solidFill>
              <a:latin typeface="Roboto Light"/>
              <a:ea typeface="Roboto Light"/>
              <a:cs typeface="Roboto Light"/>
              <a:sym typeface="Roboto Light"/>
            </a:endParaRPr>
          </a:p>
        </p:txBody>
      </p:sp>
      <p:pic>
        <p:nvPicPr>
          <p:cNvPr id="919" name="Google Shape;919;p160" descr="Image result for firebase logo"/>
          <p:cNvPicPr preferRelativeResize="0"/>
          <p:nvPr/>
        </p:nvPicPr>
        <p:blipFill>
          <a:blip r:embed="rId4">
            <a:alphaModFix/>
          </a:blip>
          <a:stretch>
            <a:fillRect/>
          </a:stretch>
        </p:blipFill>
        <p:spPr>
          <a:xfrm>
            <a:off x="1696902" y="2297963"/>
            <a:ext cx="720691" cy="985099"/>
          </a:xfrm>
          <a:prstGeom prst="rect">
            <a:avLst/>
          </a:prstGeom>
          <a:noFill/>
          <a:ln>
            <a:noFill/>
          </a:ln>
        </p:spPr>
      </p:pic>
      <p:pic>
        <p:nvPicPr>
          <p:cNvPr id="920" name="Google Shape;920;p160"/>
          <p:cNvPicPr preferRelativeResize="0"/>
          <p:nvPr/>
        </p:nvPicPr>
        <p:blipFill rotWithShape="1">
          <a:blip r:embed="rId5">
            <a:alphaModFix/>
          </a:blip>
          <a:srcRect l="24114" t="36379" r="63264" b="36649"/>
          <a:stretch/>
        </p:blipFill>
        <p:spPr>
          <a:xfrm>
            <a:off x="3153944" y="2297962"/>
            <a:ext cx="819394" cy="985098"/>
          </a:xfrm>
          <a:prstGeom prst="rect">
            <a:avLst/>
          </a:prstGeom>
          <a:noFill/>
          <a:ln>
            <a:noFill/>
          </a:ln>
        </p:spPr>
      </p:pic>
      <p:pic>
        <p:nvPicPr>
          <p:cNvPr id="921" name="Google Shape;921;p160" descr="Image result for material design logo"/>
          <p:cNvPicPr preferRelativeResize="0"/>
          <p:nvPr/>
        </p:nvPicPr>
        <p:blipFill>
          <a:blip r:embed="rId6">
            <a:alphaModFix/>
          </a:blip>
          <a:stretch>
            <a:fillRect/>
          </a:stretch>
        </p:blipFill>
        <p:spPr>
          <a:xfrm>
            <a:off x="4709712" y="2326425"/>
            <a:ext cx="928154" cy="928156"/>
          </a:xfrm>
          <a:prstGeom prst="rect">
            <a:avLst/>
          </a:prstGeom>
          <a:noFill/>
          <a:ln>
            <a:noFill/>
          </a:ln>
        </p:spPr>
      </p:pic>
      <p:sp>
        <p:nvSpPr>
          <p:cNvPr id="922" name="Google Shape;922;p160"/>
          <p:cNvSpPr txBox="1"/>
          <p:nvPr/>
        </p:nvSpPr>
        <p:spPr>
          <a:xfrm>
            <a:off x="344900" y="262225"/>
            <a:ext cx="7205100" cy="5367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rgbClr val="3C4043"/>
              </a:buClr>
              <a:buSzPts val="1100"/>
              <a:buFont typeface="Arial"/>
              <a:buNone/>
            </a:pPr>
            <a:r>
              <a:rPr lang="en" sz="2400">
                <a:solidFill>
                  <a:srgbClr val="003D75"/>
                </a:solidFill>
                <a:latin typeface="Google Sans"/>
                <a:ea typeface="Google Sans"/>
                <a:cs typeface="Google Sans"/>
                <a:sym typeface="Google Sans"/>
              </a:rPr>
              <a:t>Key component of the Google Developer family </a:t>
            </a:r>
            <a:endParaRPr sz="2400">
              <a:solidFill>
                <a:srgbClr val="003D75"/>
              </a:solidFill>
              <a:latin typeface="Google Sans"/>
              <a:ea typeface="Google Sans"/>
              <a:cs typeface="Google Sans"/>
              <a:sym typeface="Google Sans"/>
            </a:endParaRPr>
          </a:p>
        </p:txBody>
      </p:sp>
      <p:cxnSp>
        <p:nvCxnSpPr>
          <p:cNvPr id="923" name="Google Shape;923;p160"/>
          <p:cNvCxnSpPr/>
          <p:nvPr/>
        </p:nvCxnSpPr>
        <p:spPr>
          <a:xfrm>
            <a:off x="451705" y="875130"/>
            <a:ext cx="300300" cy="0"/>
          </a:xfrm>
          <a:prstGeom prst="straightConnector1">
            <a:avLst/>
          </a:prstGeom>
          <a:noFill/>
          <a:ln w="38100" cap="flat" cmpd="sng">
            <a:solidFill>
              <a:srgbClr val="FBBC04"/>
            </a:solidFill>
            <a:prstDash val="solid"/>
            <a:miter lim="400000"/>
            <a:headEnd type="none" w="sm" len="sm"/>
            <a:tailEnd type="none" w="sm" len="sm"/>
          </a:ln>
        </p:spPr>
      </p:cxnSp>
      <p:sp>
        <p:nvSpPr>
          <p:cNvPr id="924" name="Google Shape;924;p160"/>
          <p:cNvSpPr/>
          <p:nvPr/>
        </p:nvSpPr>
        <p:spPr>
          <a:xfrm>
            <a:off x="0" y="4502400"/>
            <a:ext cx="9144000" cy="6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25" name="Google Shape;925;p160"/>
          <p:cNvPicPr preferRelativeResize="0"/>
          <p:nvPr/>
        </p:nvPicPr>
        <p:blipFill>
          <a:blip r:embed="rId7">
            <a:alphaModFix/>
          </a:blip>
          <a:stretch>
            <a:fillRect/>
          </a:stretch>
        </p:blipFill>
        <p:spPr>
          <a:xfrm>
            <a:off x="8620377" y="4650409"/>
            <a:ext cx="289424" cy="355001"/>
          </a:xfrm>
          <a:prstGeom prst="rect">
            <a:avLst/>
          </a:prstGeom>
          <a:noFill/>
          <a:ln>
            <a:noFill/>
          </a:ln>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3D75"/>
        </a:solidFill>
        <a:effectLst/>
      </p:bgPr>
    </p:bg>
    <p:spTree>
      <p:nvGrpSpPr>
        <p:cNvPr id="1" name="Shape 929"/>
        <p:cNvGrpSpPr/>
        <p:nvPr/>
      </p:nvGrpSpPr>
      <p:grpSpPr>
        <a:xfrm>
          <a:off x="0" y="0"/>
          <a:ext cx="0" cy="0"/>
          <a:chOff x="0" y="0"/>
          <a:chExt cx="0" cy="0"/>
        </a:xfrm>
      </p:grpSpPr>
      <p:sp>
        <p:nvSpPr>
          <p:cNvPr id="930" name="Google Shape;930;p161"/>
          <p:cNvSpPr txBox="1"/>
          <p:nvPr/>
        </p:nvSpPr>
        <p:spPr>
          <a:xfrm>
            <a:off x="3316950" y="3438475"/>
            <a:ext cx="2510100" cy="1146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a:solidFill>
                  <a:srgbClr val="65CDF7"/>
                </a:solidFill>
                <a:latin typeface="Roboto Light"/>
                <a:ea typeface="Roboto Light"/>
                <a:cs typeface="Roboto Light"/>
                <a:sym typeface="Roboto Light"/>
              </a:rPr>
              <a:t>flutter.dev</a:t>
            </a:r>
            <a:endParaRPr sz="1800">
              <a:solidFill>
                <a:srgbClr val="65CDF7"/>
              </a:solidFill>
              <a:latin typeface="Roboto Light"/>
              <a:ea typeface="Roboto Light"/>
              <a:cs typeface="Roboto Light"/>
              <a:sym typeface="Roboto Light"/>
            </a:endParaRPr>
          </a:p>
          <a:p>
            <a:pPr marL="0" lvl="0" indent="0" algn="ctr" rtl="0">
              <a:lnSpc>
                <a:spcPct val="100000"/>
              </a:lnSpc>
              <a:spcBef>
                <a:spcPts val="200"/>
              </a:spcBef>
              <a:spcAft>
                <a:spcPts val="200"/>
              </a:spcAft>
              <a:buNone/>
            </a:pPr>
            <a:endParaRPr sz="1200">
              <a:latin typeface="Roboto Light"/>
              <a:ea typeface="Roboto Light"/>
              <a:cs typeface="Roboto Light"/>
              <a:sym typeface="Roboto Light"/>
            </a:endParaRPr>
          </a:p>
        </p:txBody>
      </p:sp>
      <p:sp>
        <p:nvSpPr>
          <p:cNvPr id="931" name="Google Shape;931;p161"/>
          <p:cNvSpPr txBox="1"/>
          <p:nvPr/>
        </p:nvSpPr>
        <p:spPr>
          <a:xfrm>
            <a:off x="0" y="1973250"/>
            <a:ext cx="9144000" cy="11970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6000">
                <a:solidFill>
                  <a:srgbClr val="FFFFFF"/>
                </a:solidFill>
                <a:latin typeface="Google Sans"/>
                <a:ea typeface="Google Sans"/>
                <a:cs typeface="Google Sans"/>
                <a:sym typeface="Google Sans"/>
              </a:rPr>
              <a:t>Thank you!</a:t>
            </a:r>
            <a:endParaRPr sz="6000">
              <a:solidFill>
                <a:srgbClr val="FFFFFF"/>
              </a:solidFill>
              <a:latin typeface="Google Sans"/>
              <a:ea typeface="Google Sans"/>
              <a:cs typeface="Google Sans"/>
              <a:sym typeface="Google Sans"/>
            </a:endParaRPr>
          </a:p>
        </p:txBody>
      </p:sp>
      <p:sp>
        <p:nvSpPr>
          <p:cNvPr id="932" name="Google Shape;932;p161"/>
          <p:cNvSpPr/>
          <p:nvPr/>
        </p:nvSpPr>
        <p:spPr>
          <a:xfrm>
            <a:off x="123950" y="4699375"/>
            <a:ext cx="643500" cy="351300"/>
          </a:xfrm>
          <a:prstGeom prst="rect">
            <a:avLst/>
          </a:prstGeom>
          <a:solidFill>
            <a:srgbClr val="003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60"/>
        <p:cNvGrpSpPr/>
        <p:nvPr/>
      </p:nvGrpSpPr>
      <p:grpSpPr>
        <a:xfrm>
          <a:off x="0" y="0"/>
          <a:ext cx="0" cy="0"/>
          <a:chOff x="0" y="0"/>
          <a:chExt cx="0" cy="0"/>
        </a:xfrm>
      </p:grpSpPr>
      <p:sp>
        <p:nvSpPr>
          <p:cNvPr id="661" name="Google Shape;661;p145"/>
          <p:cNvSpPr txBox="1"/>
          <p:nvPr/>
        </p:nvSpPr>
        <p:spPr>
          <a:xfrm>
            <a:off x="387800" y="1594475"/>
            <a:ext cx="4173926" cy="1184700"/>
          </a:xfrm>
          <a:prstGeom prst="rect">
            <a:avLst/>
          </a:prstGeom>
          <a:noFill/>
          <a:ln>
            <a:noFill/>
          </a:ln>
        </p:spPr>
        <p:txBody>
          <a:bodyPr spcFirstLastPara="1" wrap="square" lIns="91425" tIns="91425" rIns="91425" bIns="91425" anchor="ctr" anchorCtr="0">
            <a:noAutofit/>
          </a:bodyPr>
          <a:lstStyle/>
          <a:p>
            <a:pPr marL="0" marR="0" lvl="0" indent="0" algn="l" rtl="0">
              <a:lnSpc>
                <a:spcPct val="150000"/>
              </a:lnSpc>
              <a:spcBef>
                <a:spcPts val="0"/>
              </a:spcBef>
              <a:spcAft>
                <a:spcPts val="0"/>
              </a:spcAft>
              <a:buClr>
                <a:srgbClr val="000000"/>
              </a:buClr>
              <a:buSzPts val="1100"/>
              <a:buFont typeface="Arial"/>
              <a:buNone/>
            </a:pPr>
            <a:r>
              <a:rPr lang="en" sz="1200" dirty="0">
                <a:solidFill>
                  <a:srgbClr val="666666"/>
                </a:solidFill>
                <a:latin typeface="Roboto"/>
                <a:ea typeface="Roboto"/>
                <a:cs typeface="Roboto"/>
                <a:sym typeface="Roboto"/>
              </a:rPr>
              <a:t>Helping developers craft </a:t>
            </a:r>
            <a:r>
              <a:rPr lang="en" sz="1200" dirty="0" smtClean="0">
                <a:solidFill>
                  <a:srgbClr val="666666"/>
                </a:solidFill>
                <a:latin typeface="Roboto"/>
                <a:ea typeface="Roboto"/>
                <a:cs typeface="Roboto"/>
                <a:sym typeface="Roboto"/>
              </a:rPr>
              <a:t>highquality </a:t>
            </a:r>
            <a:r>
              <a:rPr lang="en" sz="1200" dirty="0">
                <a:solidFill>
                  <a:srgbClr val="666666"/>
                </a:solidFill>
                <a:latin typeface="Roboto"/>
                <a:ea typeface="Roboto"/>
                <a:cs typeface="Roboto"/>
                <a:sym typeface="Roboto"/>
              </a:rPr>
              <a:t>native experiences across multiple </a:t>
            </a:r>
            <a:r>
              <a:rPr lang="en" sz="1200" dirty="0" smtClean="0">
                <a:solidFill>
                  <a:srgbClr val="666666"/>
                </a:solidFill>
                <a:latin typeface="Roboto"/>
                <a:ea typeface="Roboto"/>
                <a:cs typeface="Roboto"/>
                <a:sym typeface="Roboto"/>
              </a:rPr>
              <a:t>platforms</a:t>
            </a:r>
            <a:r>
              <a:rPr lang="en" sz="1200" dirty="0">
                <a:solidFill>
                  <a:srgbClr val="666666"/>
                </a:solidFill>
                <a:latin typeface="Roboto"/>
                <a:ea typeface="Roboto"/>
                <a:cs typeface="Roboto"/>
                <a:sym typeface="Roboto"/>
              </a:rPr>
              <a:t> </a:t>
            </a:r>
            <a:r>
              <a:rPr lang="en" sz="1200" dirty="0" smtClean="0">
                <a:solidFill>
                  <a:srgbClr val="666666"/>
                </a:solidFill>
                <a:latin typeface="Roboto"/>
                <a:ea typeface="Roboto"/>
                <a:cs typeface="Roboto"/>
                <a:sym typeface="Roboto"/>
              </a:rPr>
              <a:t>in </a:t>
            </a:r>
            <a:r>
              <a:rPr lang="en" sz="1200" dirty="0">
                <a:solidFill>
                  <a:srgbClr val="666666"/>
                </a:solidFill>
                <a:latin typeface="Roboto"/>
                <a:ea typeface="Roboto"/>
                <a:cs typeface="Roboto"/>
                <a:sym typeface="Roboto"/>
              </a:rPr>
              <a:t>record time.</a:t>
            </a:r>
            <a:endParaRPr sz="1200" dirty="0">
              <a:solidFill>
                <a:srgbClr val="666666"/>
              </a:solidFill>
              <a:latin typeface="Roboto"/>
              <a:ea typeface="Roboto"/>
              <a:cs typeface="Roboto"/>
              <a:sym typeface="Roboto"/>
            </a:endParaRPr>
          </a:p>
        </p:txBody>
      </p:sp>
      <p:grpSp>
        <p:nvGrpSpPr>
          <p:cNvPr id="662" name="Google Shape;662;p145"/>
          <p:cNvGrpSpPr/>
          <p:nvPr/>
        </p:nvGrpSpPr>
        <p:grpSpPr>
          <a:xfrm>
            <a:off x="7117321" y="561375"/>
            <a:ext cx="1792483" cy="3721755"/>
            <a:chOff x="5982350" y="309350"/>
            <a:chExt cx="2206676" cy="4581750"/>
          </a:xfrm>
        </p:grpSpPr>
        <p:pic>
          <p:nvPicPr>
            <p:cNvPr id="663" name="Google Shape;663;p145"/>
            <p:cNvPicPr preferRelativeResize="0"/>
            <p:nvPr/>
          </p:nvPicPr>
          <p:blipFill>
            <a:blip r:embed="rId3">
              <a:alphaModFix/>
            </a:blip>
            <a:stretch>
              <a:fillRect/>
            </a:stretch>
          </p:blipFill>
          <p:spPr>
            <a:xfrm>
              <a:off x="5982350" y="309350"/>
              <a:ext cx="2206676" cy="4581750"/>
            </a:xfrm>
            <a:prstGeom prst="rect">
              <a:avLst/>
            </a:prstGeom>
            <a:noFill/>
            <a:ln>
              <a:noFill/>
            </a:ln>
          </p:spPr>
        </p:pic>
        <p:pic>
          <p:nvPicPr>
            <p:cNvPr id="664" name="Google Shape;664;p145"/>
            <p:cNvPicPr preferRelativeResize="0"/>
            <p:nvPr/>
          </p:nvPicPr>
          <p:blipFill>
            <a:blip r:embed="rId4">
              <a:alphaModFix/>
            </a:blip>
            <a:stretch>
              <a:fillRect/>
            </a:stretch>
          </p:blipFill>
          <p:spPr>
            <a:xfrm>
              <a:off x="6151900" y="890600"/>
              <a:ext cx="1867575" cy="3372651"/>
            </a:xfrm>
            <a:prstGeom prst="rect">
              <a:avLst/>
            </a:prstGeom>
            <a:noFill/>
            <a:ln>
              <a:noFill/>
            </a:ln>
          </p:spPr>
        </p:pic>
      </p:grpSp>
      <p:grpSp>
        <p:nvGrpSpPr>
          <p:cNvPr id="665" name="Google Shape;665;p145"/>
          <p:cNvGrpSpPr/>
          <p:nvPr/>
        </p:nvGrpSpPr>
        <p:grpSpPr>
          <a:xfrm>
            <a:off x="5163012" y="608947"/>
            <a:ext cx="1800001" cy="3626605"/>
            <a:chOff x="1435108" y="16326"/>
            <a:chExt cx="2435725" cy="4907450"/>
          </a:xfrm>
        </p:grpSpPr>
        <p:pic>
          <p:nvPicPr>
            <p:cNvPr id="666" name="Google Shape;666;p145"/>
            <p:cNvPicPr preferRelativeResize="0"/>
            <p:nvPr/>
          </p:nvPicPr>
          <p:blipFill>
            <a:blip r:embed="rId5">
              <a:alphaModFix/>
            </a:blip>
            <a:stretch>
              <a:fillRect/>
            </a:stretch>
          </p:blipFill>
          <p:spPr>
            <a:xfrm>
              <a:off x="1599850" y="224850"/>
              <a:ext cx="2087500" cy="4518400"/>
            </a:xfrm>
            <a:prstGeom prst="rect">
              <a:avLst/>
            </a:prstGeom>
            <a:noFill/>
            <a:ln>
              <a:noFill/>
            </a:ln>
          </p:spPr>
        </p:pic>
        <p:pic>
          <p:nvPicPr>
            <p:cNvPr id="667" name="Google Shape;667;p145"/>
            <p:cNvPicPr preferRelativeResize="0"/>
            <p:nvPr/>
          </p:nvPicPr>
          <p:blipFill>
            <a:blip r:embed="rId6">
              <a:alphaModFix/>
            </a:blip>
            <a:stretch>
              <a:fillRect/>
            </a:stretch>
          </p:blipFill>
          <p:spPr>
            <a:xfrm>
              <a:off x="1435108" y="16326"/>
              <a:ext cx="2435725" cy="4907450"/>
            </a:xfrm>
            <a:prstGeom prst="rect">
              <a:avLst/>
            </a:prstGeom>
            <a:noFill/>
            <a:ln>
              <a:noFill/>
            </a:ln>
          </p:spPr>
        </p:pic>
      </p:grpSp>
      <p:sp>
        <p:nvSpPr>
          <p:cNvPr id="668" name="Google Shape;668;p145"/>
          <p:cNvSpPr txBox="1"/>
          <p:nvPr/>
        </p:nvSpPr>
        <p:spPr>
          <a:xfrm>
            <a:off x="342950" y="496824"/>
            <a:ext cx="4643700" cy="5367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rgbClr val="3C4043"/>
              </a:buClr>
              <a:buSzPts val="1100"/>
              <a:buFont typeface="Arial"/>
              <a:buNone/>
            </a:pPr>
            <a:r>
              <a:rPr lang="en" sz="2400" dirty="0">
                <a:solidFill>
                  <a:srgbClr val="003D75"/>
                </a:solidFill>
                <a:latin typeface="Google Sans"/>
                <a:ea typeface="Google Sans"/>
                <a:cs typeface="Google Sans"/>
                <a:sym typeface="Google Sans"/>
              </a:rPr>
              <a:t>Flutter is Google’s UI Framework</a:t>
            </a:r>
            <a:endParaRPr sz="2400" dirty="0">
              <a:solidFill>
                <a:srgbClr val="003D75"/>
              </a:solidFill>
              <a:latin typeface="Google Sans"/>
              <a:ea typeface="Google Sans"/>
              <a:cs typeface="Google Sans"/>
              <a:sym typeface="Google Sans"/>
            </a:endParaRPr>
          </a:p>
        </p:txBody>
      </p:sp>
      <p:cxnSp>
        <p:nvCxnSpPr>
          <p:cNvPr id="669" name="Google Shape;669;p145"/>
          <p:cNvCxnSpPr/>
          <p:nvPr/>
        </p:nvCxnSpPr>
        <p:spPr>
          <a:xfrm>
            <a:off x="451705" y="875130"/>
            <a:ext cx="300300" cy="0"/>
          </a:xfrm>
          <a:prstGeom prst="straightConnector1">
            <a:avLst/>
          </a:prstGeom>
          <a:noFill/>
          <a:ln w="38100" cap="flat" cmpd="sng">
            <a:solidFill>
              <a:srgbClr val="FBBC04"/>
            </a:solidFill>
            <a:prstDash val="solid"/>
            <a:miter lim="400000"/>
            <a:headEnd type="none" w="sm" len="sm"/>
            <a:tailEnd type="none" w="sm" len="sm"/>
          </a:ln>
        </p:spPr>
      </p:cxnSp>
      <p:sp>
        <p:nvSpPr>
          <p:cNvPr id="670" name="Google Shape;670;p145"/>
          <p:cNvSpPr/>
          <p:nvPr/>
        </p:nvSpPr>
        <p:spPr>
          <a:xfrm>
            <a:off x="144600" y="4730375"/>
            <a:ext cx="702300" cy="413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45"/>
          <p:cNvSpPr/>
          <p:nvPr/>
        </p:nvSpPr>
        <p:spPr>
          <a:xfrm>
            <a:off x="0" y="4502400"/>
            <a:ext cx="9144000" cy="6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72" name="Google Shape;672;p145"/>
          <p:cNvPicPr preferRelativeResize="0"/>
          <p:nvPr/>
        </p:nvPicPr>
        <p:blipFill>
          <a:blip r:embed="rId7">
            <a:alphaModFix/>
          </a:blip>
          <a:stretch>
            <a:fillRect/>
          </a:stretch>
        </p:blipFill>
        <p:spPr>
          <a:xfrm>
            <a:off x="8620377" y="4650409"/>
            <a:ext cx="289424" cy="355001"/>
          </a:xfrm>
          <a:prstGeom prst="rect">
            <a:avLst/>
          </a:prstGeom>
          <a:noFill/>
          <a:ln>
            <a:noFill/>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6"/>
        <p:cNvGrpSpPr/>
        <p:nvPr/>
      </p:nvGrpSpPr>
      <p:grpSpPr>
        <a:xfrm>
          <a:off x="0" y="0"/>
          <a:ext cx="0" cy="0"/>
          <a:chOff x="0" y="0"/>
          <a:chExt cx="0" cy="0"/>
        </a:xfrm>
      </p:grpSpPr>
      <p:sp>
        <p:nvSpPr>
          <p:cNvPr id="677" name="Google Shape;677;p146"/>
          <p:cNvSpPr txBox="1"/>
          <p:nvPr/>
        </p:nvSpPr>
        <p:spPr>
          <a:xfrm>
            <a:off x="881625" y="1171995"/>
            <a:ext cx="3401400" cy="327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100"/>
              <a:buNone/>
            </a:pPr>
            <a:r>
              <a:rPr lang="en" sz="1800">
                <a:solidFill>
                  <a:srgbClr val="666666"/>
                </a:solidFill>
                <a:latin typeface="Google Sans"/>
                <a:ea typeface="Google Sans"/>
                <a:cs typeface="Google Sans"/>
                <a:sym typeface="Google Sans"/>
              </a:rPr>
              <a:t>“To the metal” approaches</a:t>
            </a:r>
            <a:endParaRPr sz="1800">
              <a:solidFill>
                <a:srgbClr val="666666"/>
              </a:solidFill>
              <a:latin typeface="Google Sans"/>
              <a:ea typeface="Google Sans"/>
              <a:cs typeface="Google Sans"/>
              <a:sym typeface="Google Sans"/>
            </a:endParaRPr>
          </a:p>
        </p:txBody>
      </p:sp>
      <p:sp>
        <p:nvSpPr>
          <p:cNvPr id="678" name="Google Shape;678;p146"/>
          <p:cNvSpPr txBox="1"/>
          <p:nvPr/>
        </p:nvSpPr>
        <p:spPr>
          <a:xfrm>
            <a:off x="5029152" y="1151925"/>
            <a:ext cx="3499500" cy="325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100"/>
              <a:buNone/>
            </a:pPr>
            <a:r>
              <a:rPr lang="en" sz="1800">
                <a:solidFill>
                  <a:srgbClr val="666666"/>
                </a:solidFill>
                <a:latin typeface="Google Sans"/>
                <a:ea typeface="Google Sans"/>
                <a:cs typeface="Google Sans"/>
                <a:sym typeface="Google Sans"/>
              </a:rPr>
              <a:t>“Cross platform” approaches</a:t>
            </a:r>
            <a:endParaRPr sz="1800">
              <a:solidFill>
                <a:srgbClr val="666666"/>
              </a:solidFill>
              <a:latin typeface="Google Sans"/>
              <a:ea typeface="Google Sans"/>
              <a:cs typeface="Google Sans"/>
              <a:sym typeface="Google Sans"/>
            </a:endParaRPr>
          </a:p>
        </p:txBody>
      </p:sp>
      <p:sp>
        <p:nvSpPr>
          <p:cNvPr id="679" name="Google Shape;679;p146"/>
          <p:cNvSpPr txBox="1"/>
          <p:nvPr/>
        </p:nvSpPr>
        <p:spPr>
          <a:xfrm>
            <a:off x="1224671" y="3045191"/>
            <a:ext cx="3009300" cy="5514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b="1">
                <a:solidFill>
                  <a:srgbClr val="666666"/>
                </a:solidFill>
                <a:latin typeface="Roboto"/>
                <a:ea typeface="Roboto"/>
                <a:cs typeface="Roboto"/>
                <a:sym typeface="Roboto"/>
              </a:rPr>
              <a:t>Must fund two apps </a:t>
            </a:r>
            <a:endParaRPr b="1">
              <a:solidFill>
                <a:srgbClr val="666666"/>
              </a:solidFill>
              <a:latin typeface="Roboto"/>
              <a:ea typeface="Roboto"/>
              <a:cs typeface="Roboto"/>
              <a:sym typeface="Roboto"/>
            </a:endParaRPr>
          </a:p>
          <a:p>
            <a:pPr marL="0" marR="0" lvl="0" indent="0" algn="l" rtl="0">
              <a:lnSpc>
                <a:spcPct val="115000"/>
              </a:lnSpc>
              <a:spcBef>
                <a:spcPts val="0"/>
              </a:spcBef>
              <a:spcAft>
                <a:spcPts val="0"/>
              </a:spcAft>
              <a:buNone/>
            </a:pPr>
            <a:r>
              <a:rPr lang="en" sz="1200">
                <a:solidFill>
                  <a:srgbClr val="666666"/>
                </a:solidFill>
                <a:latin typeface="Roboto"/>
                <a:ea typeface="Roboto"/>
                <a:cs typeface="Roboto"/>
                <a:sym typeface="Roboto"/>
              </a:rPr>
              <a:t>Two teams, codebases, &amp; investments</a:t>
            </a:r>
            <a:endParaRPr sz="1200">
              <a:solidFill>
                <a:srgbClr val="666666"/>
              </a:solidFill>
              <a:latin typeface="Roboto"/>
              <a:ea typeface="Roboto"/>
              <a:cs typeface="Roboto"/>
              <a:sym typeface="Roboto"/>
            </a:endParaRPr>
          </a:p>
        </p:txBody>
      </p:sp>
      <p:sp>
        <p:nvSpPr>
          <p:cNvPr id="680" name="Google Shape;680;p146"/>
          <p:cNvSpPr txBox="1"/>
          <p:nvPr/>
        </p:nvSpPr>
        <p:spPr>
          <a:xfrm>
            <a:off x="1220071" y="3708666"/>
            <a:ext cx="2868600" cy="5514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b="1">
                <a:solidFill>
                  <a:srgbClr val="666666"/>
                </a:solidFill>
                <a:latin typeface="Roboto"/>
                <a:ea typeface="Roboto"/>
                <a:cs typeface="Roboto"/>
                <a:sym typeface="Roboto"/>
              </a:rPr>
              <a:t>Inconsistent brand, features</a:t>
            </a:r>
            <a:endParaRPr b="1">
              <a:solidFill>
                <a:srgbClr val="666666"/>
              </a:solidFill>
              <a:latin typeface="Roboto"/>
              <a:ea typeface="Roboto"/>
              <a:cs typeface="Roboto"/>
              <a:sym typeface="Roboto"/>
            </a:endParaRPr>
          </a:p>
          <a:p>
            <a:pPr marL="0" marR="0" lvl="0" indent="0" algn="l" rtl="0">
              <a:lnSpc>
                <a:spcPct val="115000"/>
              </a:lnSpc>
              <a:spcBef>
                <a:spcPts val="0"/>
              </a:spcBef>
              <a:spcAft>
                <a:spcPts val="0"/>
              </a:spcAft>
              <a:buNone/>
            </a:pPr>
            <a:r>
              <a:rPr lang="en" sz="1200">
                <a:solidFill>
                  <a:srgbClr val="666666"/>
                </a:solidFill>
                <a:latin typeface="Roboto"/>
                <a:ea typeface="Roboto"/>
                <a:cs typeface="Roboto"/>
                <a:sym typeface="Roboto"/>
              </a:rPr>
              <a:t>Different across devices &amp; OEMs</a:t>
            </a:r>
            <a:endParaRPr sz="1200">
              <a:solidFill>
                <a:srgbClr val="666666"/>
              </a:solidFill>
              <a:latin typeface="Roboto"/>
              <a:ea typeface="Roboto"/>
              <a:cs typeface="Roboto"/>
              <a:sym typeface="Roboto"/>
            </a:endParaRPr>
          </a:p>
        </p:txBody>
      </p:sp>
      <p:pic>
        <p:nvPicPr>
          <p:cNvPr id="681" name="Google Shape;681;p146"/>
          <p:cNvPicPr preferRelativeResize="0"/>
          <p:nvPr/>
        </p:nvPicPr>
        <p:blipFill>
          <a:blip r:embed="rId3">
            <a:alphaModFix/>
          </a:blip>
          <a:stretch>
            <a:fillRect/>
          </a:stretch>
        </p:blipFill>
        <p:spPr>
          <a:xfrm>
            <a:off x="881625" y="3064371"/>
            <a:ext cx="347730" cy="347730"/>
          </a:xfrm>
          <a:prstGeom prst="rect">
            <a:avLst/>
          </a:prstGeom>
          <a:noFill/>
          <a:ln>
            <a:noFill/>
          </a:ln>
        </p:spPr>
      </p:pic>
      <p:pic>
        <p:nvPicPr>
          <p:cNvPr id="682" name="Google Shape;682;p146"/>
          <p:cNvPicPr preferRelativeResize="0"/>
          <p:nvPr/>
        </p:nvPicPr>
        <p:blipFill>
          <a:blip r:embed="rId3">
            <a:alphaModFix/>
          </a:blip>
          <a:stretch>
            <a:fillRect/>
          </a:stretch>
        </p:blipFill>
        <p:spPr>
          <a:xfrm>
            <a:off x="881625" y="3715483"/>
            <a:ext cx="347730" cy="347730"/>
          </a:xfrm>
          <a:prstGeom prst="rect">
            <a:avLst/>
          </a:prstGeom>
          <a:noFill/>
          <a:ln>
            <a:noFill/>
          </a:ln>
        </p:spPr>
      </p:pic>
      <p:sp>
        <p:nvSpPr>
          <p:cNvPr id="683" name="Google Shape;683;p146"/>
          <p:cNvSpPr txBox="1"/>
          <p:nvPr/>
        </p:nvSpPr>
        <p:spPr>
          <a:xfrm>
            <a:off x="5408491" y="3027060"/>
            <a:ext cx="2740800" cy="5877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b="1">
                <a:solidFill>
                  <a:srgbClr val="666666"/>
                </a:solidFill>
                <a:latin typeface="Roboto"/>
                <a:ea typeface="Roboto"/>
                <a:cs typeface="Roboto"/>
                <a:sym typeface="Roboto"/>
              </a:rPr>
              <a:t>Poor Performance</a:t>
            </a:r>
            <a:endParaRPr b="1">
              <a:solidFill>
                <a:srgbClr val="666666"/>
              </a:solidFill>
              <a:latin typeface="Roboto"/>
              <a:ea typeface="Roboto"/>
              <a:cs typeface="Roboto"/>
              <a:sym typeface="Roboto"/>
            </a:endParaRPr>
          </a:p>
          <a:p>
            <a:pPr marL="0" marR="0" lvl="0" indent="0" algn="l" rtl="0">
              <a:lnSpc>
                <a:spcPct val="115000"/>
              </a:lnSpc>
              <a:spcBef>
                <a:spcPts val="0"/>
              </a:spcBef>
              <a:spcAft>
                <a:spcPts val="0"/>
              </a:spcAft>
              <a:buNone/>
            </a:pPr>
            <a:r>
              <a:rPr lang="en" sz="1200">
                <a:solidFill>
                  <a:srgbClr val="666666"/>
                </a:solidFill>
                <a:latin typeface="Roboto"/>
                <a:ea typeface="Roboto"/>
                <a:cs typeface="Roboto"/>
                <a:sym typeface="Roboto"/>
              </a:rPr>
              <a:t>Slow, jerky, unpredictable</a:t>
            </a:r>
            <a:endParaRPr sz="1200">
              <a:solidFill>
                <a:srgbClr val="666666"/>
              </a:solidFill>
              <a:latin typeface="Roboto"/>
              <a:ea typeface="Roboto"/>
              <a:cs typeface="Roboto"/>
              <a:sym typeface="Roboto"/>
            </a:endParaRPr>
          </a:p>
        </p:txBody>
      </p:sp>
      <p:sp>
        <p:nvSpPr>
          <p:cNvPr id="684" name="Google Shape;684;p146"/>
          <p:cNvSpPr txBox="1"/>
          <p:nvPr/>
        </p:nvSpPr>
        <p:spPr>
          <a:xfrm>
            <a:off x="5419637" y="3746138"/>
            <a:ext cx="2441700" cy="5877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b="1">
                <a:solidFill>
                  <a:srgbClr val="666666"/>
                </a:solidFill>
                <a:latin typeface="Roboto"/>
                <a:ea typeface="Roboto"/>
                <a:cs typeface="Roboto"/>
                <a:sym typeface="Roboto"/>
              </a:rPr>
              <a:t>Non-Native Look/Feel</a:t>
            </a:r>
            <a:endParaRPr b="1">
              <a:solidFill>
                <a:srgbClr val="666666"/>
              </a:solidFill>
              <a:latin typeface="Roboto"/>
              <a:ea typeface="Roboto"/>
              <a:cs typeface="Roboto"/>
              <a:sym typeface="Roboto"/>
            </a:endParaRPr>
          </a:p>
          <a:p>
            <a:pPr marL="0" marR="0" lvl="0" indent="0" algn="l" rtl="0">
              <a:lnSpc>
                <a:spcPct val="115000"/>
              </a:lnSpc>
              <a:spcBef>
                <a:spcPts val="0"/>
              </a:spcBef>
              <a:spcAft>
                <a:spcPts val="0"/>
              </a:spcAft>
              <a:buNone/>
            </a:pPr>
            <a:r>
              <a:rPr lang="en" sz="1200">
                <a:solidFill>
                  <a:srgbClr val="666666"/>
                </a:solidFill>
                <a:latin typeface="Roboto"/>
                <a:ea typeface="Roboto"/>
                <a:cs typeface="Roboto"/>
                <a:sym typeface="Roboto"/>
              </a:rPr>
              <a:t>Users can tell the difference</a:t>
            </a:r>
            <a:endParaRPr sz="1200">
              <a:solidFill>
                <a:srgbClr val="666666"/>
              </a:solidFill>
              <a:latin typeface="Roboto"/>
              <a:ea typeface="Roboto"/>
              <a:cs typeface="Roboto"/>
              <a:sym typeface="Roboto"/>
            </a:endParaRPr>
          </a:p>
        </p:txBody>
      </p:sp>
      <p:pic>
        <p:nvPicPr>
          <p:cNvPr id="685" name="Google Shape;685;p146"/>
          <p:cNvPicPr preferRelativeResize="0"/>
          <p:nvPr/>
        </p:nvPicPr>
        <p:blipFill>
          <a:blip r:embed="rId3">
            <a:alphaModFix/>
          </a:blip>
          <a:stretch>
            <a:fillRect/>
          </a:stretch>
        </p:blipFill>
        <p:spPr>
          <a:xfrm>
            <a:off x="5038400" y="3087440"/>
            <a:ext cx="370500" cy="370500"/>
          </a:xfrm>
          <a:prstGeom prst="rect">
            <a:avLst/>
          </a:prstGeom>
          <a:noFill/>
          <a:ln>
            <a:noFill/>
          </a:ln>
        </p:spPr>
      </p:pic>
      <p:pic>
        <p:nvPicPr>
          <p:cNvPr id="686" name="Google Shape;686;p146"/>
          <p:cNvPicPr preferRelativeResize="0"/>
          <p:nvPr/>
        </p:nvPicPr>
        <p:blipFill>
          <a:blip r:embed="rId3">
            <a:alphaModFix/>
          </a:blip>
          <a:stretch>
            <a:fillRect/>
          </a:stretch>
        </p:blipFill>
        <p:spPr>
          <a:xfrm>
            <a:off x="5049525" y="3784728"/>
            <a:ext cx="370500" cy="370500"/>
          </a:xfrm>
          <a:prstGeom prst="rect">
            <a:avLst/>
          </a:prstGeom>
          <a:noFill/>
          <a:ln>
            <a:noFill/>
          </a:ln>
        </p:spPr>
      </p:pic>
      <p:sp>
        <p:nvSpPr>
          <p:cNvPr id="687" name="Google Shape;687;p146"/>
          <p:cNvSpPr txBox="1"/>
          <p:nvPr/>
        </p:nvSpPr>
        <p:spPr>
          <a:xfrm>
            <a:off x="1224671" y="1830116"/>
            <a:ext cx="3009300" cy="5514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b="1">
                <a:solidFill>
                  <a:srgbClr val="666666"/>
                </a:solidFill>
                <a:latin typeface="Roboto"/>
                <a:ea typeface="Roboto"/>
                <a:cs typeface="Roboto"/>
                <a:sym typeface="Roboto"/>
              </a:rPr>
              <a:t>High-quality apps</a:t>
            </a:r>
            <a:endParaRPr b="1">
              <a:solidFill>
                <a:srgbClr val="666666"/>
              </a:solidFill>
              <a:latin typeface="Roboto"/>
              <a:ea typeface="Roboto"/>
              <a:cs typeface="Roboto"/>
              <a:sym typeface="Roboto"/>
            </a:endParaRPr>
          </a:p>
          <a:p>
            <a:pPr marL="0" marR="0" lvl="0" indent="0" algn="l" rtl="0">
              <a:lnSpc>
                <a:spcPct val="115000"/>
              </a:lnSpc>
              <a:spcBef>
                <a:spcPts val="0"/>
              </a:spcBef>
              <a:spcAft>
                <a:spcPts val="0"/>
              </a:spcAft>
              <a:buNone/>
            </a:pPr>
            <a:r>
              <a:rPr lang="en" sz="1200">
                <a:solidFill>
                  <a:srgbClr val="666666"/>
                </a:solidFill>
                <a:latin typeface="Roboto"/>
                <a:ea typeface="Roboto"/>
                <a:cs typeface="Roboto"/>
                <a:sym typeface="Roboto"/>
              </a:rPr>
              <a:t>Platform and system integrations</a:t>
            </a:r>
            <a:endParaRPr sz="1200">
              <a:solidFill>
                <a:srgbClr val="666666"/>
              </a:solidFill>
              <a:latin typeface="Roboto"/>
              <a:ea typeface="Roboto"/>
              <a:cs typeface="Roboto"/>
              <a:sym typeface="Roboto"/>
            </a:endParaRPr>
          </a:p>
        </p:txBody>
      </p:sp>
      <p:sp>
        <p:nvSpPr>
          <p:cNvPr id="688" name="Google Shape;688;p146"/>
          <p:cNvSpPr txBox="1"/>
          <p:nvPr/>
        </p:nvSpPr>
        <p:spPr>
          <a:xfrm>
            <a:off x="5419621" y="1830116"/>
            <a:ext cx="3009300" cy="5514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b="1">
                <a:solidFill>
                  <a:srgbClr val="666666"/>
                </a:solidFill>
                <a:latin typeface="Roboto"/>
                <a:ea typeface="Roboto"/>
                <a:cs typeface="Roboto"/>
                <a:sym typeface="Roboto"/>
              </a:rPr>
              <a:t>Fast development</a:t>
            </a:r>
            <a:endParaRPr b="1">
              <a:solidFill>
                <a:srgbClr val="666666"/>
              </a:solidFill>
              <a:latin typeface="Roboto"/>
              <a:ea typeface="Roboto"/>
              <a:cs typeface="Roboto"/>
              <a:sym typeface="Roboto"/>
            </a:endParaRPr>
          </a:p>
          <a:p>
            <a:pPr marL="0" marR="0" lvl="0" indent="0" algn="l" rtl="0">
              <a:lnSpc>
                <a:spcPct val="115000"/>
              </a:lnSpc>
              <a:spcBef>
                <a:spcPts val="0"/>
              </a:spcBef>
              <a:spcAft>
                <a:spcPts val="0"/>
              </a:spcAft>
              <a:buNone/>
            </a:pPr>
            <a:r>
              <a:rPr lang="en" sz="1200">
                <a:solidFill>
                  <a:srgbClr val="666666"/>
                </a:solidFill>
                <a:latin typeface="Roboto"/>
                <a:ea typeface="Roboto"/>
                <a:cs typeface="Roboto"/>
                <a:sym typeface="Roboto"/>
              </a:rPr>
              <a:t>Quick iterations, hot reload</a:t>
            </a:r>
            <a:endParaRPr sz="1200">
              <a:solidFill>
                <a:srgbClr val="666666"/>
              </a:solidFill>
              <a:latin typeface="Roboto"/>
              <a:ea typeface="Roboto"/>
              <a:cs typeface="Roboto"/>
              <a:sym typeface="Roboto"/>
            </a:endParaRPr>
          </a:p>
        </p:txBody>
      </p:sp>
      <p:sp>
        <p:nvSpPr>
          <p:cNvPr id="689" name="Google Shape;689;p146"/>
          <p:cNvSpPr txBox="1"/>
          <p:nvPr/>
        </p:nvSpPr>
        <p:spPr>
          <a:xfrm>
            <a:off x="1224671" y="2409328"/>
            <a:ext cx="3009300" cy="5514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b="1">
                <a:solidFill>
                  <a:srgbClr val="666666"/>
                </a:solidFill>
                <a:latin typeface="Roboto"/>
                <a:ea typeface="Roboto"/>
                <a:cs typeface="Roboto"/>
                <a:sym typeface="Roboto"/>
              </a:rPr>
              <a:t>High-performance UIs</a:t>
            </a:r>
            <a:endParaRPr b="1">
              <a:solidFill>
                <a:srgbClr val="666666"/>
              </a:solidFill>
              <a:latin typeface="Roboto"/>
              <a:ea typeface="Roboto"/>
              <a:cs typeface="Roboto"/>
              <a:sym typeface="Roboto"/>
            </a:endParaRPr>
          </a:p>
          <a:p>
            <a:pPr marL="0" marR="0" lvl="0" indent="0" algn="l" rtl="0">
              <a:lnSpc>
                <a:spcPct val="115000"/>
              </a:lnSpc>
              <a:spcBef>
                <a:spcPts val="0"/>
              </a:spcBef>
              <a:spcAft>
                <a:spcPts val="0"/>
              </a:spcAft>
              <a:buNone/>
            </a:pPr>
            <a:r>
              <a:rPr lang="en" sz="1200">
                <a:solidFill>
                  <a:srgbClr val="666666"/>
                </a:solidFill>
                <a:latin typeface="Roboto"/>
                <a:ea typeface="Roboto"/>
                <a:cs typeface="Roboto"/>
                <a:sym typeface="Roboto"/>
              </a:rPr>
              <a:t>Native code, GPU accelerated</a:t>
            </a:r>
            <a:endParaRPr sz="1200">
              <a:solidFill>
                <a:srgbClr val="666666"/>
              </a:solidFill>
              <a:latin typeface="Roboto"/>
              <a:ea typeface="Roboto"/>
              <a:cs typeface="Roboto"/>
              <a:sym typeface="Roboto"/>
            </a:endParaRPr>
          </a:p>
        </p:txBody>
      </p:sp>
      <p:sp>
        <p:nvSpPr>
          <p:cNvPr id="690" name="Google Shape;690;p146"/>
          <p:cNvSpPr txBox="1"/>
          <p:nvPr/>
        </p:nvSpPr>
        <p:spPr>
          <a:xfrm>
            <a:off x="5419621" y="2428578"/>
            <a:ext cx="3009300" cy="5514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b="1">
                <a:solidFill>
                  <a:srgbClr val="666666"/>
                </a:solidFill>
                <a:latin typeface="Roboto"/>
                <a:ea typeface="Roboto"/>
                <a:cs typeface="Roboto"/>
                <a:sym typeface="Roboto"/>
              </a:rPr>
              <a:t>Portability, reach</a:t>
            </a:r>
            <a:endParaRPr b="1">
              <a:solidFill>
                <a:srgbClr val="666666"/>
              </a:solidFill>
              <a:latin typeface="Roboto"/>
              <a:ea typeface="Roboto"/>
              <a:cs typeface="Roboto"/>
              <a:sym typeface="Roboto"/>
            </a:endParaRPr>
          </a:p>
          <a:p>
            <a:pPr marL="0" marR="0" lvl="0" indent="0" algn="l" rtl="0">
              <a:lnSpc>
                <a:spcPct val="115000"/>
              </a:lnSpc>
              <a:spcBef>
                <a:spcPts val="0"/>
              </a:spcBef>
              <a:spcAft>
                <a:spcPts val="0"/>
              </a:spcAft>
              <a:buNone/>
            </a:pPr>
            <a:r>
              <a:rPr lang="en" sz="1200">
                <a:solidFill>
                  <a:srgbClr val="666666"/>
                </a:solidFill>
                <a:latin typeface="Roboto"/>
                <a:ea typeface="Roboto"/>
                <a:cs typeface="Roboto"/>
                <a:sym typeface="Roboto"/>
              </a:rPr>
              <a:t>Single codebase</a:t>
            </a:r>
            <a:endParaRPr sz="1200">
              <a:solidFill>
                <a:srgbClr val="666666"/>
              </a:solidFill>
              <a:latin typeface="Roboto"/>
              <a:ea typeface="Roboto"/>
              <a:cs typeface="Roboto"/>
              <a:sym typeface="Roboto"/>
            </a:endParaRPr>
          </a:p>
        </p:txBody>
      </p:sp>
      <p:pic>
        <p:nvPicPr>
          <p:cNvPr id="691" name="Google Shape;691;p146"/>
          <p:cNvPicPr preferRelativeResize="0"/>
          <p:nvPr/>
        </p:nvPicPr>
        <p:blipFill>
          <a:blip r:embed="rId4">
            <a:alphaModFix/>
          </a:blip>
          <a:stretch>
            <a:fillRect/>
          </a:stretch>
        </p:blipFill>
        <p:spPr>
          <a:xfrm>
            <a:off x="5049787" y="2479888"/>
            <a:ext cx="347725" cy="347725"/>
          </a:xfrm>
          <a:prstGeom prst="rect">
            <a:avLst/>
          </a:prstGeom>
          <a:noFill/>
          <a:ln>
            <a:noFill/>
          </a:ln>
        </p:spPr>
      </p:pic>
      <p:pic>
        <p:nvPicPr>
          <p:cNvPr id="692" name="Google Shape;692;p146"/>
          <p:cNvPicPr preferRelativeResize="0"/>
          <p:nvPr/>
        </p:nvPicPr>
        <p:blipFill>
          <a:blip r:embed="rId4">
            <a:alphaModFix/>
          </a:blip>
          <a:stretch>
            <a:fillRect/>
          </a:stretch>
        </p:blipFill>
        <p:spPr>
          <a:xfrm>
            <a:off x="5060912" y="1872338"/>
            <a:ext cx="347725" cy="347725"/>
          </a:xfrm>
          <a:prstGeom prst="rect">
            <a:avLst/>
          </a:prstGeom>
          <a:noFill/>
          <a:ln>
            <a:noFill/>
          </a:ln>
        </p:spPr>
      </p:pic>
      <p:pic>
        <p:nvPicPr>
          <p:cNvPr id="693" name="Google Shape;693;p146"/>
          <p:cNvPicPr preferRelativeResize="0"/>
          <p:nvPr/>
        </p:nvPicPr>
        <p:blipFill>
          <a:blip r:embed="rId4">
            <a:alphaModFix/>
          </a:blip>
          <a:stretch>
            <a:fillRect/>
          </a:stretch>
        </p:blipFill>
        <p:spPr>
          <a:xfrm>
            <a:off x="881637" y="1872338"/>
            <a:ext cx="347725" cy="347725"/>
          </a:xfrm>
          <a:prstGeom prst="rect">
            <a:avLst/>
          </a:prstGeom>
          <a:noFill/>
          <a:ln>
            <a:noFill/>
          </a:ln>
        </p:spPr>
      </p:pic>
      <p:pic>
        <p:nvPicPr>
          <p:cNvPr id="694" name="Google Shape;694;p146"/>
          <p:cNvPicPr preferRelativeResize="0"/>
          <p:nvPr/>
        </p:nvPicPr>
        <p:blipFill>
          <a:blip r:embed="rId4">
            <a:alphaModFix/>
          </a:blip>
          <a:stretch>
            <a:fillRect/>
          </a:stretch>
        </p:blipFill>
        <p:spPr>
          <a:xfrm>
            <a:off x="881637" y="2481938"/>
            <a:ext cx="347725" cy="347725"/>
          </a:xfrm>
          <a:prstGeom prst="rect">
            <a:avLst/>
          </a:prstGeom>
          <a:noFill/>
          <a:ln>
            <a:noFill/>
          </a:ln>
        </p:spPr>
      </p:pic>
      <p:sp>
        <p:nvSpPr>
          <p:cNvPr id="695" name="Google Shape;695;p146"/>
          <p:cNvSpPr/>
          <p:nvPr/>
        </p:nvSpPr>
        <p:spPr>
          <a:xfrm>
            <a:off x="144600" y="4730375"/>
            <a:ext cx="702300" cy="413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46"/>
          <p:cNvSpPr txBox="1"/>
          <p:nvPr/>
        </p:nvSpPr>
        <p:spPr>
          <a:xfrm>
            <a:off x="344900" y="262225"/>
            <a:ext cx="7721400" cy="5367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rgbClr val="3C4043"/>
              </a:buClr>
              <a:buSzPts val="1100"/>
              <a:buFont typeface="Arial"/>
              <a:buNone/>
            </a:pPr>
            <a:r>
              <a:rPr lang="en" sz="2400">
                <a:solidFill>
                  <a:srgbClr val="003D75"/>
                </a:solidFill>
                <a:latin typeface="Google Sans"/>
                <a:ea typeface="Google Sans"/>
                <a:cs typeface="Google Sans"/>
                <a:sym typeface="Google Sans"/>
              </a:rPr>
              <a:t>Challenges of mobile development today</a:t>
            </a:r>
            <a:endParaRPr sz="2400">
              <a:solidFill>
                <a:srgbClr val="003D75"/>
              </a:solidFill>
              <a:latin typeface="Google Sans"/>
              <a:ea typeface="Google Sans"/>
              <a:cs typeface="Google Sans"/>
              <a:sym typeface="Google Sans"/>
            </a:endParaRPr>
          </a:p>
        </p:txBody>
      </p:sp>
      <p:cxnSp>
        <p:nvCxnSpPr>
          <p:cNvPr id="697" name="Google Shape;697;p146"/>
          <p:cNvCxnSpPr/>
          <p:nvPr/>
        </p:nvCxnSpPr>
        <p:spPr>
          <a:xfrm>
            <a:off x="451705" y="875130"/>
            <a:ext cx="300300" cy="0"/>
          </a:xfrm>
          <a:prstGeom prst="straightConnector1">
            <a:avLst/>
          </a:prstGeom>
          <a:noFill/>
          <a:ln w="38100" cap="flat" cmpd="sng">
            <a:solidFill>
              <a:srgbClr val="FBBC04"/>
            </a:solidFill>
            <a:prstDash val="solid"/>
            <a:miter lim="400000"/>
            <a:headEnd type="none" w="sm" len="sm"/>
            <a:tailEnd type="none" w="sm" len="sm"/>
          </a:ln>
        </p:spPr>
      </p:cxnSp>
      <p:sp>
        <p:nvSpPr>
          <p:cNvPr id="698" name="Google Shape;698;p146"/>
          <p:cNvSpPr/>
          <p:nvPr/>
        </p:nvSpPr>
        <p:spPr>
          <a:xfrm>
            <a:off x="0" y="4502400"/>
            <a:ext cx="9144000" cy="6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99" name="Google Shape;699;p146"/>
          <p:cNvPicPr preferRelativeResize="0"/>
          <p:nvPr/>
        </p:nvPicPr>
        <p:blipFill>
          <a:blip r:embed="rId5">
            <a:alphaModFix/>
          </a:blip>
          <a:stretch>
            <a:fillRect/>
          </a:stretch>
        </p:blipFill>
        <p:spPr>
          <a:xfrm>
            <a:off x="8620377" y="4650409"/>
            <a:ext cx="289424" cy="355001"/>
          </a:xfrm>
          <a:prstGeom prst="rect">
            <a:avLst/>
          </a:prstGeom>
          <a:noFill/>
          <a:ln>
            <a:noFill/>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grpSp>
        <p:nvGrpSpPr>
          <p:cNvPr id="704" name="Google Shape;704;p147"/>
          <p:cNvGrpSpPr/>
          <p:nvPr/>
        </p:nvGrpSpPr>
        <p:grpSpPr>
          <a:xfrm>
            <a:off x="451700" y="1159875"/>
            <a:ext cx="5159053" cy="3490527"/>
            <a:chOff x="3646700" y="1420550"/>
            <a:chExt cx="5159053" cy="3490527"/>
          </a:xfrm>
        </p:grpSpPr>
        <p:sp>
          <p:nvSpPr>
            <p:cNvPr id="705" name="Google Shape;705;p147"/>
            <p:cNvSpPr txBox="1"/>
            <p:nvPr/>
          </p:nvSpPr>
          <p:spPr>
            <a:xfrm>
              <a:off x="8270853" y="2874377"/>
              <a:ext cx="534900" cy="203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800">
                  <a:solidFill>
                    <a:srgbClr val="65CDF7"/>
                  </a:solidFill>
                  <a:latin typeface="Google Sans"/>
                  <a:ea typeface="Google Sans"/>
                  <a:cs typeface="Google Sans"/>
                  <a:sym typeface="Google Sans"/>
                </a:rPr>
                <a:t>”</a:t>
              </a:r>
              <a:endParaRPr sz="4800">
                <a:solidFill>
                  <a:srgbClr val="65CDF7"/>
                </a:solidFill>
                <a:latin typeface="Google Sans"/>
                <a:ea typeface="Google Sans"/>
                <a:cs typeface="Google Sans"/>
                <a:sym typeface="Google Sans"/>
              </a:endParaRPr>
            </a:p>
          </p:txBody>
        </p:sp>
        <p:sp>
          <p:nvSpPr>
            <p:cNvPr id="706" name="Google Shape;706;p147"/>
            <p:cNvSpPr txBox="1"/>
            <p:nvPr/>
          </p:nvSpPr>
          <p:spPr>
            <a:xfrm>
              <a:off x="3946400" y="1420550"/>
              <a:ext cx="4839300" cy="2484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2400" dirty="0">
                  <a:solidFill>
                    <a:srgbClr val="666666"/>
                  </a:solidFill>
                  <a:latin typeface="Google Sans"/>
                  <a:ea typeface="Google Sans"/>
                  <a:cs typeface="Google Sans"/>
                  <a:sym typeface="Google Sans"/>
                </a:rPr>
                <a:t>Flutter combines</a:t>
              </a:r>
              <a:endParaRPr sz="2400" dirty="0">
                <a:solidFill>
                  <a:srgbClr val="666666"/>
                </a:solidFill>
                <a:latin typeface="Google Sans"/>
                <a:ea typeface="Google Sans"/>
                <a:cs typeface="Google Sans"/>
                <a:sym typeface="Google Sans"/>
              </a:endParaRPr>
            </a:p>
            <a:p>
              <a:pPr marL="0" marR="0" lvl="0" indent="0" algn="l" rtl="0">
                <a:lnSpc>
                  <a:spcPct val="100000"/>
                </a:lnSpc>
                <a:spcBef>
                  <a:spcPts val="0"/>
                </a:spcBef>
                <a:spcAft>
                  <a:spcPts val="0"/>
                </a:spcAft>
                <a:buNone/>
              </a:pPr>
              <a:r>
                <a:rPr lang="en" sz="2400" b="1" dirty="0">
                  <a:solidFill>
                    <a:srgbClr val="003D75"/>
                  </a:solidFill>
                  <a:latin typeface="Google Sans"/>
                  <a:ea typeface="Google Sans"/>
                  <a:cs typeface="Google Sans"/>
                  <a:sym typeface="Google Sans"/>
                </a:rPr>
                <a:t>native performance and quality</a:t>
              </a:r>
              <a:r>
                <a:rPr lang="en" sz="2400" dirty="0">
                  <a:solidFill>
                    <a:srgbClr val="003D75"/>
                  </a:solidFill>
                  <a:latin typeface="Google Sans"/>
                  <a:ea typeface="Google Sans"/>
                  <a:cs typeface="Google Sans"/>
                  <a:sym typeface="Google Sans"/>
                </a:rPr>
                <a:t> </a:t>
              </a:r>
              <a:r>
                <a:rPr lang="en" sz="2400" dirty="0">
                  <a:solidFill>
                    <a:srgbClr val="666666"/>
                  </a:solidFill>
                  <a:latin typeface="Google Sans"/>
                  <a:ea typeface="Google Sans"/>
                  <a:cs typeface="Google Sans"/>
                  <a:sym typeface="Google Sans"/>
                </a:rPr>
                <a:t>with </a:t>
              </a:r>
              <a:r>
                <a:rPr lang="en" sz="2400" b="1" dirty="0">
                  <a:solidFill>
                    <a:srgbClr val="003D75"/>
                  </a:solidFill>
                  <a:latin typeface="Google Sans"/>
                  <a:ea typeface="Google Sans"/>
                  <a:cs typeface="Google Sans"/>
                  <a:sym typeface="Google Sans"/>
                </a:rPr>
                <a:t>high-velocity development</a:t>
              </a:r>
              <a:r>
                <a:rPr lang="en" sz="2400" dirty="0">
                  <a:solidFill>
                    <a:srgbClr val="666666"/>
                  </a:solidFill>
                  <a:latin typeface="Google Sans"/>
                  <a:ea typeface="Google Sans"/>
                  <a:cs typeface="Google Sans"/>
                  <a:sym typeface="Google Sans"/>
                </a:rPr>
                <a:t> and</a:t>
              </a:r>
              <a:r>
                <a:rPr lang="en" sz="2400" b="1" dirty="0">
                  <a:solidFill>
                    <a:srgbClr val="1976D2"/>
                  </a:solidFill>
                  <a:latin typeface="Google Sans"/>
                  <a:ea typeface="Google Sans"/>
                  <a:cs typeface="Google Sans"/>
                  <a:sym typeface="Google Sans"/>
                </a:rPr>
                <a:t> </a:t>
              </a:r>
              <a:r>
                <a:rPr lang="en" sz="2400" b="1" dirty="0">
                  <a:solidFill>
                    <a:srgbClr val="003D75"/>
                  </a:solidFill>
                  <a:latin typeface="Google Sans"/>
                  <a:ea typeface="Google Sans"/>
                  <a:cs typeface="Google Sans"/>
                  <a:sym typeface="Google Sans"/>
                </a:rPr>
                <a:t>multi-platform reach</a:t>
              </a:r>
              <a:r>
                <a:rPr lang="en" sz="2400" dirty="0">
                  <a:solidFill>
                    <a:srgbClr val="666666"/>
                  </a:solidFill>
                  <a:latin typeface="Google Sans"/>
                  <a:ea typeface="Google Sans"/>
                  <a:cs typeface="Google Sans"/>
                  <a:sym typeface="Google Sans"/>
                </a:rPr>
                <a:t>.</a:t>
              </a:r>
              <a:endParaRPr sz="2400" dirty="0">
                <a:solidFill>
                  <a:srgbClr val="1976D2"/>
                </a:solidFill>
                <a:latin typeface="Google Sans"/>
                <a:ea typeface="Google Sans"/>
                <a:cs typeface="Google Sans"/>
                <a:sym typeface="Google Sans"/>
              </a:endParaRPr>
            </a:p>
          </p:txBody>
        </p:sp>
        <p:sp>
          <p:nvSpPr>
            <p:cNvPr id="707" name="Google Shape;707;p147"/>
            <p:cNvSpPr txBox="1"/>
            <p:nvPr/>
          </p:nvSpPr>
          <p:spPr>
            <a:xfrm>
              <a:off x="3646700" y="1674400"/>
              <a:ext cx="622200" cy="53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800" dirty="0">
                  <a:solidFill>
                    <a:srgbClr val="65CDF7"/>
                  </a:solidFill>
                  <a:latin typeface="Google Sans"/>
                  <a:ea typeface="Google Sans"/>
                  <a:cs typeface="Google Sans"/>
                  <a:sym typeface="Google Sans"/>
                </a:rPr>
                <a:t>“</a:t>
              </a:r>
              <a:endParaRPr sz="4800" dirty="0">
                <a:solidFill>
                  <a:srgbClr val="65CDF7"/>
                </a:solidFill>
                <a:latin typeface="Google Sans"/>
                <a:ea typeface="Google Sans"/>
                <a:cs typeface="Google Sans"/>
                <a:sym typeface="Google Sans"/>
              </a:endParaRPr>
            </a:p>
          </p:txBody>
        </p:sp>
      </p:grpSp>
      <p:sp>
        <p:nvSpPr>
          <p:cNvPr id="708" name="Google Shape;708;p147"/>
          <p:cNvSpPr/>
          <p:nvPr/>
        </p:nvSpPr>
        <p:spPr>
          <a:xfrm>
            <a:off x="0" y="4502400"/>
            <a:ext cx="9144000" cy="6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09" name="Google Shape;709;p147"/>
          <p:cNvPicPr preferRelativeResize="0"/>
          <p:nvPr/>
        </p:nvPicPr>
        <p:blipFill>
          <a:blip r:embed="rId3">
            <a:alphaModFix/>
          </a:blip>
          <a:stretch>
            <a:fillRect/>
          </a:stretch>
        </p:blipFill>
        <p:spPr>
          <a:xfrm>
            <a:off x="8620377" y="4650409"/>
            <a:ext cx="289424" cy="355001"/>
          </a:xfrm>
          <a:prstGeom prst="rect">
            <a:avLst/>
          </a:prstGeom>
          <a:noFill/>
          <a:ln>
            <a:noFill/>
          </a:ln>
        </p:spPr>
      </p:pic>
      <p:sp>
        <p:nvSpPr>
          <p:cNvPr id="710" name="Google Shape;710;p147"/>
          <p:cNvSpPr txBox="1"/>
          <p:nvPr/>
        </p:nvSpPr>
        <p:spPr>
          <a:xfrm>
            <a:off x="344900" y="262225"/>
            <a:ext cx="7721400" cy="5367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rgbClr val="3C4043"/>
              </a:buClr>
              <a:buSzPts val="1100"/>
              <a:buFont typeface="Arial"/>
              <a:buNone/>
            </a:pPr>
            <a:r>
              <a:rPr lang="en" sz="2400">
                <a:solidFill>
                  <a:srgbClr val="003D75"/>
                </a:solidFill>
                <a:latin typeface="Google Sans"/>
                <a:ea typeface="Google Sans"/>
                <a:cs typeface="Google Sans"/>
                <a:sym typeface="Google Sans"/>
              </a:rPr>
              <a:t>Flutter offers the best of both worlds</a:t>
            </a:r>
            <a:endParaRPr sz="2400">
              <a:solidFill>
                <a:srgbClr val="003D75"/>
              </a:solidFill>
              <a:latin typeface="Google Sans"/>
              <a:ea typeface="Google Sans"/>
              <a:cs typeface="Google Sans"/>
              <a:sym typeface="Google Sans"/>
            </a:endParaRPr>
          </a:p>
        </p:txBody>
      </p:sp>
      <p:cxnSp>
        <p:nvCxnSpPr>
          <p:cNvPr id="711" name="Google Shape;711;p147"/>
          <p:cNvCxnSpPr/>
          <p:nvPr/>
        </p:nvCxnSpPr>
        <p:spPr>
          <a:xfrm>
            <a:off x="451705" y="875130"/>
            <a:ext cx="300300" cy="0"/>
          </a:xfrm>
          <a:prstGeom prst="straightConnector1">
            <a:avLst/>
          </a:prstGeom>
          <a:noFill/>
          <a:ln w="38100" cap="flat" cmpd="sng">
            <a:solidFill>
              <a:srgbClr val="FBBC04"/>
            </a:solidFill>
            <a:prstDash val="solid"/>
            <a:miter lim="400000"/>
            <a:headEnd type="none" w="sm" len="sm"/>
            <a:tailEnd type="none" w="sm" len="sm"/>
          </a:ln>
        </p:spPr>
      </p:cxn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5"/>
        <p:cNvGrpSpPr/>
        <p:nvPr/>
      </p:nvGrpSpPr>
      <p:grpSpPr>
        <a:xfrm>
          <a:off x="0" y="0"/>
          <a:ext cx="0" cy="0"/>
          <a:chOff x="0" y="0"/>
          <a:chExt cx="0" cy="0"/>
        </a:xfrm>
      </p:grpSpPr>
      <p:sp>
        <p:nvSpPr>
          <p:cNvPr id="716" name="Google Shape;716;p148"/>
          <p:cNvSpPr/>
          <p:nvPr/>
        </p:nvSpPr>
        <p:spPr>
          <a:xfrm>
            <a:off x="-7175" y="4735175"/>
            <a:ext cx="9151200" cy="408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48"/>
          <p:cNvSpPr txBox="1"/>
          <p:nvPr/>
        </p:nvSpPr>
        <p:spPr>
          <a:xfrm>
            <a:off x="344900" y="262225"/>
            <a:ext cx="7721400" cy="5367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rgbClr val="3C4043"/>
              </a:buClr>
              <a:buSzPts val="1100"/>
              <a:buFont typeface="Arial"/>
              <a:buNone/>
            </a:pPr>
            <a:r>
              <a:rPr lang="en" sz="2400">
                <a:solidFill>
                  <a:srgbClr val="003D75"/>
                </a:solidFill>
                <a:latin typeface="Google Sans"/>
                <a:ea typeface="Google Sans"/>
                <a:cs typeface="Google Sans"/>
                <a:sym typeface="Google Sans"/>
              </a:rPr>
              <a:t>Flutter is a modern UI toolkit for native apps</a:t>
            </a:r>
            <a:endParaRPr sz="2400">
              <a:solidFill>
                <a:srgbClr val="003D75"/>
              </a:solidFill>
              <a:latin typeface="Google Sans"/>
              <a:ea typeface="Google Sans"/>
              <a:cs typeface="Google Sans"/>
              <a:sym typeface="Google Sans"/>
            </a:endParaRPr>
          </a:p>
        </p:txBody>
      </p:sp>
      <p:cxnSp>
        <p:nvCxnSpPr>
          <p:cNvPr id="718" name="Google Shape;718;p148"/>
          <p:cNvCxnSpPr/>
          <p:nvPr/>
        </p:nvCxnSpPr>
        <p:spPr>
          <a:xfrm>
            <a:off x="451705" y="875130"/>
            <a:ext cx="300300" cy="0"/>
          </a:xfrm>
          <a:prstGeom prst="straightConnector1">
            <a:avLst/>
          </a:prstGeom>
          <a:noFill/>
          <a:ln w="38100" cap="flat" cmpd="sng">
            <a:solidFill>
              <a:srgbClr val="FBBC04"/>
            </a:solidFill>
            <a:prstDash val="solid"/>
            <a:miter lim="400000"/>
            <a:headEnd type="none" w="sm" len="sm"/>
            <a:tailEnd type="none" w="sm" len="sm"/>
          </a:ln>
        </p:spPr>
      </p:cxnSp>
      <p:sp>
        <p:nvSpPr>
          <p:cNvPr id="719" name="Google Shape;719;p148"/>
          <p:cNvSpPr txBox="1"/>
          <p:nvPr/>
        </p:nvSpPr>
        <p:spPr>
          <a:xfrm>
            <a:off x="44525" y="1966788"/>
            <a:ext cx="1459800" cy="30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666666"/>
                </a:solidFill>
                <a:latin typeface="Roboto"/>
                <a:ea typeface="Roboto"/>
                <a:cs typeface="Roboto"/>
                <a:sym typeface="Roboto"/>
              </a:rPr>
              <a:t>Framework</a:t>
            </a:r>
            <a:endParaRPr>
              <a:solidFill>
                <a:srgbClr val="666666"/>
              </a:solidFill>
              <a:latin typeface="Roboto"/>
              <a:ea typeface="Roboto"/>
              <a:cs typeface="Roboto"/>
              <a:sym typeface="Roboto"/>
            </a:endParaRPr>
          </a:p>
          <a:p>
            <a:pPr marL="0" lvl="0" indent="0" algn="ctr" rtl="0">
              <a:spcBef>
                <a:spcPts val="0"/>
              </a:spcBef>
              <a:spcAft>
                <a:spcPts val="0"/>
              </a:spcAft>
              <a:buNone/>
            </a:pPr>
            <a:r>
              <a:rPr lang="en">
                <a:solidFill>
                  <a:srgbClr val="666666"/>
                </a:solidFill>
                <a:latin typeface="Roboto"/>
                <a:ea typeface="Roboto"/>
                <a:cs typeface="Roboto"/>
                <a:sym typeface="Roboto"/>
              </a:rPr>
              <a:t>(Dart)</a:t>
            </a:r>
            <a:endParaRPr>
              <a:solidFill>
                <a:srgbClr val="666666"/>
              </a:solidFill>
              <a:latin typeface="Roboto"/>
              <a:ea typeface="Roboto"/>
              <a:cs typeface="Roboto"/>
              <a:sym typeface="Roboto"/>
            </a:endParaRPr>
          </a:p>
        </p:txBody>
      </p:sp>
      <p:sp>
        <p:nvSpPr>
          <p:cNvPr id="720" name="Google Shape;720;p148"/>
          <p:cNvSpPr txBox="1"/>
          <p:nvPr/>
        </p:nvSpPr>
        <p:spPr>
          <a:xfrm>
            <a:off x="184788" y="3915338"/>
            <a:ext cx="1459800" cy="30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666666"/>
                </a:solidFill>
                <a:latin typeface="Roboto"/>
                <a:ea typeface="Roboto"/>
                <a:cs typeface="Roboto"/>
                <a:sym typeface="Roboto"/>
              </a:rPr>
              <a:t>Engine</a:t>
            </a:r>
            <a:endParaRPr>
              <a:solidFill>
                <a:srgbClr val="666666"/>
              </a:solidFill>
              <a:latin typeface="Roboto"/>
              <a:ea typeface="Roboto"/>
              <a:cs typeface="Roboto"/>
              <a:sym typeface="Roboto"/>
            </a:endParaRPr>
          </a:p>
          <a:p>
            <a:pPr marL="0" lvl="0" indent="0" algn="ctr" rtl="0">
              <a:spcBef>
                <a:spcPts val="0"/>
              </a:spcBef>
              <a:spcAft>
                <a:spcPts val="0"/>
              </a:spcAft>
              <a:buNone/>
            </a:pPr>
            <a:r>
              <a:rPr lang="en">
                <a:solidFill>
                  <a:srgbClr val="666666"/>
                </a:solidFill>
                <a:latin typeface="Roboto"/>
                <a:ea typeface="Roboto"/>
                <a:cs typeface="Roboto"/>
                <a:sym typeface="Roboto"/>
              </a:rPr>
              <a:t>(C++)</a:t>
            </a:r>
            <a:endParaRPr>
              <a:solidFill>
                <a:srgbClr val="666666"/>
              </a:solidFill>
              <a:latin typeface="Roboto"/>
              <a:ea typeface="Roboto"/>
              <a:cs typeface="Roboto"/>
              <a:sym typeface="Roboto"/>
            </a:endParaRPr>
          </a:p>
        </p:txBody>
      </p:sp>
      <p:sp>
        <p:nvSpPr>
          <p:cNvPr id="721" name="Google Shape;721;p148"/>
          <p:cNvSpPr txBox="1"/>
          <p:nvPr/>
        </p:nvSpPr>
        <p:spPr>
          <a:xfrm>
            <a:off x="1397788" y="4106506"/>
            <a:ext cx="864900" cy="303300"/>
          </a:xfrm>
          <a:prstGeom prst="rect">
            <a:avLst/>
          </a:prstGeom>
          <a:solidFill>
            <a:srgbClr val="65CDF7"/>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Skia</a:t>
            </a:r>
            <a:endParaRPr sz="1000">
              <a:solidFill>
                <a:srgbClr val="434343"/>
              </a:solidFill>
              <a:latin typeface="Roboto"/>
              <a:ea typeface="Roboto"/>
              <a:cs typeface="Roboto"/>
              <a:sym typeface="Roboto"/>
            </a:endParaRPr>
          </a:p>
        </p:txBody>
      </p:sp>
      <p:sp>
        <p:nvSpPr>
          <p:cNvPr id="722" name="Google Shape;722;p148"/>
          <p:cNvSpPr txBox="1"/>
          <p:nvPr/>
        </p:nvSpPr>
        <p:spPr>
          <a:xfrm>
            <a:off x="2374288" y="4106506"/>
            <a:ext cx="864900" cy="303300"/>
          </a:xfrm>
          <a:prstGeom prst="rect">
            <a:avLst/>
          </a:prstGeom>
          <a:solidFill>
            <a:srgbClr val="65CDF7"/>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Dart</a:t>
            </a:r>
            <a:endParaRPr sz="1000">
              <a:solidFill>
                <a:srgbClr val="434343"/>
              </a:solidFill>
              <a:latin typeface="Roboto"/>
              <a:ea typeface="Roboto"/>
              <a:cs typeface="Roboto"/>
              <a:sym typeface="Roboto"/>
            </a:endParaRPr>
          </a:p>
        </p:txBody>
      </p:sp>
      <p:sp>
        <p:nvSpPr>
          <p:cNvPr id="723" name="Google Shape;723;p148"/>
          <p:cNvSpPr txBox="1"/>
          <p:nvPr/>
        </p:nvSpPr>
        <p:spPr>
          <a:xfrm>
            <a:off x="3350788" y="4106506"/>
            <a:ext cx="864900" cy="303300"/>
          </a:xfrm>
          <a:prstGeom prst="rect">
            <a:avLst/>
          </a:prstGeom>
          <a:solidFill>
            <a:srgbClr val="65CDF7"/>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Text</a:t>
            </a:r>
            <a:endParaRPr sz="1000">
              <a:solidFill>
                <a:srgbClr val="434343"/>
              </a:solidFill>
              <a:latin typeface="Roboto"/>
              <a:ea typeface="Roboto"/>
              <a:cs typeface="Roboto"/>
              <a:sym typeface="Roboto"/>
            </a:endParaRPr>
          </a:p>
        </p:txBody>
      </p:sp>
      <p:sp>
        <p:nvSpPr>
          <p:cNvPr id="724" name="Google Shape;724;p148"/>
          <p:cNvSpPr/>
          <p:nvPr/>
        </p:nvSpPr>
        <p:spPr>
          <a:xfrm>
            <a:off x="1438925" y="1648100"/>
            <a:ext cx="1261500" cy="314400"/>
          </a:xfrm>
          <a:prstGeom prst="rect">
            <a:avLst/>
          </a:prstGeom>
          <a:solidFill>
            <a:srgbClr val="003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48"/>
          <p:cNvSpPr txBox="1"/>
          <p:nvPr/>
        </p:nvSpPr>
        <p:spPr>
          <a:xfrm>
            <a:off x="1439150" y="1653650"/>
            <a:ext cx="1359600" cy="30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Roboto"/>
                <a:ea typeface="Roboto"/>
                <a:cs typeface="Roboto"/>
                <a:sym typeface="Roboto"/>
              </a:rPr>
              <a:t>Material</a:t>
            </a:r>
            <a:endParaRPr sz="1000">
              <a:solidFill>
                <a:srgbClr val="FFFFFF"/>
              </a:solidFill>
              <a:latin typeface="Roboto"/>
              <a:ea typeface="Roboto"/>
              <a:cs typeface="Roboto"/>
              <a:sym typeface="Roboto"/>
            </a:endParaRPr>
          </a:p>
        </p:txBody>
      </p:sp>
      <p:sp>
        <p:nvSpPr>
          <p:cNvPr id="726" name="Google Shape;726;p148"/>
          <p:cNvSpPr/>
          <p:nvPr/>
        </p:nvSpPr>
        <p:spPr>
          <a:xfrm>
            <a:off x="2913304" y="1648100"/>
            <a:ext cx="1261500" cy="314400"/>
          </a:xfrm>
          <a:prstGeom prst="rect">
            <a:avLst/>
          </a:prstGeom>
          <a:solidFill>
            <a:srgbClr val="003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48"/>
          <p:cNvSpPr txBox="1"/>
          <p:nvPr/>
        </p:nvSpPr>
        <p:spPr>
          <a:xfrm>
            <a:off x="2815425" y="1653650"/>
            <a:ext cx="1359600" cy="30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Roboto"/>
                <a:ea typeface="Roboto"/>
                <a:cs typeface="Roboto"/>
                <a:sym typeface="Roboto"/>
              </a:rPr>
              <a:t>Cupertino</a:t>
            </a:r>
            <a:endParaRPr sz="1000">
              <a:solidFill>
                <a:srgbClr val="FFFFFF"/>
              </a:solidFill>
              <a:latin typeface="Roboto"/>
              <a:ea typeface="Roboto"/>
              <a:cs typeface="Roboto"/>
              <a:sym typeface="Roboto"/>
            </a:endParaRPr>
          </a:p>
        </p:txBody>
      </p:sp>
      <p:sp>
        <p:nvSpPr>
          <p:cNvPr id="728" name="Google Shape;728;p148"/>
          <p:cNvSpPr/>
          <p:nvPr/>
        </p:nvSpPr>
        <p:spPr>
          <a:xfrm>
            <a:off x="1439060" y="2032125"/>
            <a:ext cx="2735400" cy="314400"/>
          </a:xfrm>
          <a:prstGeom prst="rect">
            <a:avLst/>
          </a:prstGeom>
          <a:solidFill>
            <a:srgbClr val="003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48"/>
          <p:cNvSpPr txBox="1"/>
          <p:nvPr/>
        </p:nvSpPr>
        <p:spPr>
          <a:xfrm>
            <a:off x="1439535" y="2037675"/>
            <a:ext cx="2735400" cy="30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Roboto"/>
                <a:ea typeface="Roboto"/>
                <a:cs typeface="Roboto"/>
                <a:sym typeface="Roboto"/>
              </a:rPr>
              <a:t>Widgets</a:t>
            </a:r>
            <a:endParaRPr sz="1000">
              <a:solidFill>
                <a:srgbClr val="FFFFFF"/>
              </a:solidFill>
              <a:latin typeface="Roboto"/>
              <a:ea typeface="Roboto"/>
              <a:cs typeface="Roboto"/>
              <a:sym typeface="Roboto"/>
            </a:endParaRPr>
          </a:p>
        </p:txBody>
      </p:sp>
      <p:sp>
        <p:nvSpPr>
          <p:cNvPr id="730" name="Google Shape;730;p148"/>
          <p:cNvSpPr/>
          <p:nvPr/>
        </p:nvSpPr>
        <p:spPr>
          <a:xfrm>
            <a:off x="1439060" y="2411113"/>
            <a:ext cx="2735400" cy="314400"/>
          </a:xfrm>
          <a:prstGeom prst="rect">
            <a:avLst/>
          </a:prstGeom>
          <a:solidFill>
            <a:srgbClr val="003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48"/>
          <p:cNvSpPr txBox="1"/>
          <p:nvPr/>
        </p:nvSpPr>
        <p:spPr>
          <a:xfrm>
            <a:off x="1439535" y="2416663"/>
            <a:ext cx="2735400" cy="30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Roboto"/>
                <a:ea typeface="Roboto"/>
                <a:cs typeface="Roboto"/>
                <a:sym typeface="Roboto"/>
              </a:rPr>
              <a:t>Rendering</a:t>
            </a:r>
            <a:endParaRPr sz="1000">
              <a:solidFill>
                <a:srgbClr val="FFFFFF"/>
              </a:solidFill>
              <a:latin typeface="Roboto"/>
              <a:ea typeface="Roboto"/>
              <a:cs typeface="Roboto"/>
              <a:sym typeface="Roboto"/>
            </a:endParaRPr>
          </a:p>
        </p:txBody>
      </p:sp>
      <p:sp>
        <p:nvSpPr>
          <p:cNvPr id="732" name="Google Shape;732;p148"/>
          <p:cNvSpPr/>
          <p:nvPr/>
        </p:nvSpPr>
        <p:spPr>
          <a:xfrm>
            <a:off x="1428863" y="2826881"/>
            <a:ext cx="864900" cy="314400"/>
          </a:xfrm>
          <a:prstGeom prst="rect">
            <a:avLst/>
          </a:prstGeom>
          <a:solidFill>
            <a:srgbClr val="003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48"/>
          <p:cNvSpPr txBox="1"/>
          <p:nvPr/>
        </p:nvSpPr>
        <p:spPr>
          <a:xfrm>
            <a:off x="1429013" y="2832431"/>
            <a:ext cx="864900" cy="30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Roboto"/>
                <a:ea typeface="Roboto"/>
                <a:cs typeface="Roboto"/>
                <a:sym typeface="Roboto"/>
              </a:rPr>
              <a:t>Animation</a:t>
            </a:r>
            <a:endParaRPr sz="1000">
              <a:solidFill>
                <a:srgbClr val="FFFFFF"/>
              </a:solidFill>
              <a:latin typeface="Roboto"/>
              <a:ea typeface="Roboto"/>
              <a:cs typeface="Roboto"/>
              <a:sym typeface="Roboto"/>
            </a:endParaRPr>
          </a:p>
        </p:txBody>
      </p:sp>
      <p:sp>
        <p:nvSpPr>
          <p:cNvPr id="734" name="Google Shape;734;p148"/>
          <p:cNvSpPr/>
          <p:nvPr/>
        </p:nvSpPr>
        <p:spPr>
          <a:xfrm>
            <a:off x="2374613" y="2826881"/>
            <a:ext cx="864900" cy="314400"/>
          </a:xfrm>
          <a:prstGeom prst="rect">
            <a:avLst/>
          </a:prstGeom>
          <a:solidFill>
            <a:srgbClr val="003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48"/>
          <p:cNvSpPr txBox="1"/>
          <p:nvPr/>
        </p:nvSpPr>
        <p:spPr>
          <a:xfrm>
            <a:off x="2374763" y="2832431"/>
            <a:ext cx="864900" cy="30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Roboto"/>
                <a:ea typeface="Roboto"/>
                <a:cs typeface="Roboto"/>
                <a:sym typeface="Roboto"/>
              </a:rPr>
              <a:t>Painting</a:t>
            </a:r>
            <a:endParaRPr sz="1000">
              <a:solidFill>
                <a:srgbClr val="FFFFFF"/>
              </a:solidFill>
              <a:latin typeface="Roboto"/>
              <a:ea typeface="Roboto"/>
              <a:cs typeface="Roboto"/>
              <a:sym typeface="Roboto"/>
            </a:endParaRPr>
          </a:p>
        </p:txBody>
      </p:sp>
      <p:sp>
        <p:nvSpPr>
          <p:cNvPr id="736" name="Google Shape;736;p148"/>
          <p:cNvSpPr/>
          <p:nvPr/>
        </p:nvSpPr>
        <p:spPr>
          <a:xfrm>
            <a:off x="3320513" y="2826881"/>
            <a:ext cx="864900" cy="314400"/>
          </a:xfrm>
          <a:prstGeom prst="rect">
            <a:avLst/>
          </a:prstGeom>
          <a:solidFill>
            <a:srgbClr val="003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48"/>
          <p:cNvSpPr txBox="1"/>
          <p:nvPr/>
        </p:nvSpPr>
        <p:spPr>
          <a:xfrm>
            <a:off x="3320663" y="2832431"/>
            <a:ext cx="864900" cy="30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Roboto"/>
                <a:ea typeface="Roboto"/>
                <a:cs typeface="Roboto"/>
                <a:sym typeface="Roboto"/>
              </a:rPr>
              <a:t>Gestures</a:t>
            </a:r>
            <a:endParaRPr sz="1000">
              <a:solidFill>
                <a:srgbClr val="FFFFFF"/>
              </a:solidFill>
              <a:latin typeface="Roboto"/>
              <a:ea typeface="Roboto"/>
              <a:cs typeface="Roboto"/>
              <a:sym typeface="Roboto"/>
            </a:endParaRPr>
          </a:p>
        </p:txBody>
      </p:sp>
      <p:sp>
        <p:nvSpPr>
          <p:cNvPr id="738" name="Google Shape;738;p148"/>
          <p:cNvSpPr/>
          <p:nvPr/>
        </p:nvSpPr>
        <p:spPr>
          <a:xfrm>
            <a:off x="1439373" y="3248188"/>
            <a:ext cx="2735400" cy="314400"/>
          </a:xfrm>
          <a:prstGeom prst="rect">
            <a:avLst/>
          </a:prstGeom>
          <a:solidFill>
            <a:srgbClr val="003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48"/>
          <p:cNvSpPr txBox="1"/>
          <p:nvPr/>
        </p:nvSpPr>
        <p:spPr>
          <a:xfrm>
            <a:off x="1439847" y="3253738"/>
            <a:ext cx="2735400" cy="30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Roboto"/>
                <a:ea typeface="Roboto"/>
                <a:cs typeface="Roboto"/>
                <a:sym typeface="Roboto"/>
              </a:rPr>
              <a:t>Foundation</a:t>
            </a:r>
            <a:endParaRPr sz="1000">
              <a:solidFill>
                <a:srgbClr val="FFFFFF"/>
              </a:solidFill>
              <a:latin typeface="Roboto"/>
              <a:ea typeface="Roboto"/>
              <a:cs typeface="Roboto"/>
              <a:sym typeface="Roboto"/>
            </a:endParaRPr>
          </a:p>
        </p:txBody>
      </p:sp>
      <p:sp>
        <p:nvSpPr>
          <p:cNvPr id="740" name="Google Shape;740;p148"/>
          <p:cNvSpPr txBox="1"/>
          <p:nvPr/>
        </p:nvSpPr>
        <p:spPr>
          <a:xfrm>
            <a:off x="4611138" y="2190063"/>
            <a:ext cx="1459800" cy="30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666666"/>
                </a:solidFill>
                <a:latin typeface="Roboto"/>
                <a:ea typeface="Roboto"/>
                <a:cs typeface="Roboto"/>
                <a:sym typeface="Roboto"/>
              </a:rPr>
              <a:t>Flutter app (client)</a:t>
            </a:r>
            <a:endParaRPr>
              <a:solidFill>
                <a:srgbClr val="666666"/>
              </a:solidFill>
              <a:latin typeface="Roboto"/>
              <a:ea typeface="Roboto"/>
              <a:cs typeface="Roboto"/>
              <a:sym typeface="Roboto"/>
            </a:endParaRPr>
          </a:p>
        </p:txBody>
      </p:sp>
      <p:sp>
        <p:nvSpPr>
          <p:cNvPr id="741" name="Google Shape;741;p148"/>
          <p:cNvSpPr txBox="1"/>
          <p:nvPr/>
        </p:nvSpPr>
        <p:spPr>
          <a:xfrm>
            <a:off x="4917338" y="2752531"/>
            <a:ext cx="864900" cy="303300"/>
          </a:xfrm>
          <a:prstGeom prst="rect">
            <a:avLst/>
          </a:prstGeom>
          <a:solidFill>
            <a:srgbClr val="FBBC04"/>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State</a:t>
            </a:r>
            <a:endParaRPr sz="1000">
              <a:solidFill>
                <a:srgbClr val="434343"/>
              </a:solidFill>
              <a:latin typeface="Roboto"/>
              <a:ea typeface="Roboto"/>
              <a:cs typeface="Roboto"/>
              <a:sym typeface="Roboto"/>
            </a:endParaRPr>
          </a:p>
        </p:txBody>
      </p:sp>
      <p:cxnSp>
        <p:nvCxnSpPr>
          <p:cNvPr id="742" name="Google Shape;742;p148"/>
          <p:cNvCxnSpPr/>
          <p:nvPr/>
        </p:nvCxnSpPr>
        <p:spPr>
          <a:xfrm rot="-5400000" flipH="1">
            <a:off x="5875900" y="2871700"/>
            <a:ext cx="2111400" cy="426900"/>
          </a:xfrm>
          <a:prstGeom prst="bentConnector3">
            <a:avLst>
              <a:gd name="adj1" fmla="val 100527"/>
            </a:avLst>
          </a:prstGeom>
          <a:noFill/>
          <a:ln w="9525" cap="flat" cmpd="sng">
            <a:solidFill>
              <a:schemeClr val="dk2"/>
            </a:solidFill>
            <a:prstDash val="solid"/>
            <a:round/>
            <a:headEnd type="none" w="med" len="med"/>
            <a:tailEnd type="triangle" w="med" len="med"/>
          </a:ln>
        </p:spPr>
      </p:cxnSp>
      <p:cxnSp>
        <p:nvCxnSpPr>
          <p:cNvPr id="743" name="Google Shape;743;p148"/>
          <p:cNvCxnSpPr/>
          <p:nvPr/>
        </p:nvCxnSpPr>
        <p:spPr>
          <a:xfrm>
            <a:off x="6021875" y="2916650"/>
            <a:ext cx="696300" cy="11400"/>
          </a:xfrm>
          <a:prstGeom prst="straightConnector1">
            <a:avLst/>
          </a:prstGeom>
          <a:noFill/>
          <a:ln w="9525" cap="flat" cmpd="sng">
            <a:solidFill>
              <a:schemeClr val="dk2"/>
            </a:solidFill>
            <a:prstDash val="solid"/>
            <a:round/>
            <a:headEnd type="triangle" w="med" len="med"/>
            <a:tailEnd type="none" w="med" len="med"/>
          </a:ln>
        </p:spPr>
      </p:cxnSp>
      <p:cxnSp>
        <p:nvCxnSpPr>
          <p:cNvPr id="744" name="Google Shape;744;p148"/>
          <p:cNvCxnSpPr/>
          <p:nvPr/>
        </p:nvCxnSpPr>
        <p:spPr>
          <a:xfrm rot="10800000">
            <a:off x="6718150" y="2029450"/>
            <a:ext cx="460500" cy="0"/>
          </a:xfrm>
          <a:prstGeom prst="straightConnector1">
            <a:avLst/>
          </a:prstGeom>
          <a:noFill/>
          <a:ln w="9525" cap="flat" cmpd="sng">
            <a:solidFill>
              <a:schemeClr val="dk2"/>
            </a:solidFill>
            <a:prstDash val="solid"/>
            <a:round/>
            <a:headEnd type="triangle" w="med" len="med"/>
            <a:tailEnd type="none" w="med" len="med"/>
          </a:ln>
        </p:spPr>
      </p:cxnSp>
      <p:sp>
        <p:nvSpPr>
          <p:cNvPr id="745" name="Google Shape;745;p148"/>
          <p:cNvSpPr txBox="1"/>
          <p:nvPr/>
        </p:nvSpPr>
        <p:spPr>
          <a:xfrm>
            <a:off x="5782250" y="2624762"/>
            <a:ext cx="944700" cy="30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rgbClr val="666666"/>
                </a:solidFill>
                <a:latin typeface="Roboto"/>
                <a:ea typeface="Roboto"/>
                <a:cs typeface="Roboto"/>
                <a:sym typeface="Roboto"/>
              </a:rPr>
              <a:t>MethodChannel</a:t>
            </a:r>
            <a:endParaRPr sz="800">
              <a:solidFill>
                <a:srgbClr val="666666"/>
              </a:solidFill>
              <a:latin typeface="Roboto"/>
              <a:ea typeface="Roboto"/>
              <a:cs typeface="Roboto"/>
              <a:sym typeface="Roboto"/>
            </a:endParaRPr>
          </a:p>
        </p:txBody>
      </p:sp>
      <p:sp>
        <p:nvSpPr>
          <p:cNvPr id="746" name="Google Shape;746;p148"/>
          <p:cNvSpPr txBox="1"/>
          <p:nvPr/>
        </p:nvSpPr>
        <p:spPr>
          <a:xfrm>
            <a:off x="5685250" y="1726150"/>
            <a:ext cx="1459800" cy="30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rgbClr val="666666"/>
                </a:solidFill>
                <a:latin typeface="Roboto"/>
                <a:ea typeface="Roboto"/>
                <a:cs typeface="Roboto"/>
                <a:sym typeface="Roboto"/>
              </a:rPr>
              <a:t>FlutterMethodChannel</a:t>
            </a:r>
            <a:endParaRPr sz="800">
              <a:solidFill>
                <a:srgbClr val="666666"/>
              </a:solidFill>
              <a:latin typeface="Roboto"/>
              <a:ea typeface="Roboto"/>
              <a:cs typeface="Roboto"/>
              <a:sym typeface="Roboto"/>
            </a:endParaRPr>
          </a:p>
        </p:txBody>
      </p:sp>
      <p:sp>
        <p:nvSpPr>
          <p:cNvPr id="747" name="Google Shape;747;p148"/>
          <p:cNvSpPr txBox="1"/>
          <p:nvPr/>
        </p:nvSpPr>
        <p:spPr>
          <a:xfrm>
            <a:off x="5782250" y="4151987"/>
            <a:ext cx="944700" cy="30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rgbClr val="666666"/>
                </a:solidFill>
                <a:latin typeface="Roboto"/>
                <a:ea typeface="Roboto"/>
                <a:cs typeface="Roboto"/>
                <a:sym typeface="Roboto"/>
              </a:rPr>
              <a:t>MethodChannel</a:t>
            </a:r>
            <a:endParaRPr sz="800">
              <a:solidFill>
                <a:srgbClr val="666666"/>
              </a:solidFill>
              <a:latin typeface="Roboto"/>
              <a:ea typeface="Roboto"/>
              <a:cs typeface="Roboto"/>
              <a:sym typeface="Roboto"/>
            </a:endParaRPr>
          </a:p>
        </p:txBody>
      </p:sp>
      <p:sp>
        <p:nvSpPr>
          <p:cNvPr id="748" name="Google Shape;748;p148"/>
          <p:cNvSpPr txBox="1"/>
          <p:nvPr/>
        </p:nvSpPr>
        <p:spPr>
          <a:xfrm>
            <a:off x="7231100" y="952850"/>
            <a:ext cx="1555500" cy="30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666666"/>
                </a:solidFill>
                <a:latin typeface="Roboto"/>
                <a:ea typeface="Roboto"/>
                <a:cs typeface="Roboto"/>
                <a:sym typeface="Roboto"/>
              </a:rPr>
              <a:t>iOS host </a:t>
            </a:r>
            <a:endParaRPr>
              <a:solidFill>
                <a:srgbClr val="666666"/>
              </a:solidFill>
              <a:latin typeface="Roboto"/>
              <a:ea typeface="Roboto"/>
              <a:cs typeface="Roboto"/>
              <a:sym typeface="Roboto"/>
            </a:endParaRPr>
          </a:p>
        </p:txBody>
      </p:sp>
      <p:sp>
        <p:nvSpPr>
          <p:cNvPr id="749" name="Google Shape;749;p148"/>
          <p:cNvSpPr txBox="1"/>
          <p:nvPr/>
        </p:nvSpPr>
        <p:spPr>
          <a:xfrm>
            <a:off x="7231101" y="3030225"/>
            <a:ext cx="1618500" cy="30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666666"/>
                </a:solidFill>
                <a:latin typeface="Roboto"/>
                <a:ea typeface="Roboto"/>
                <a:cs typeface="Roboto"/>
                <a:sym typeface="Roboto"/>
              </a:rPr>
              <a:t>Android host </a:t>
            </a:r>
            <a:endParaRPr>
              <a:solidFill>
                <a:srgbClr val="666666"/>
              </a:solidFill>
              <a:latin typeface="Roboto"/>
              <a:ea typeface="Roboto"/>
              <a:cs typeface="Roboto"/>
              <a:sym typeface="Roboto"/>
            </a:endParaRPr>
          </a:p>
        </p:txBody>
      </p:sp>
      <p:sp>
        <p:nvSpPr>
          <p:cNvPr id="750" name="Google Shape;750;p148"/>
          <p:cNvSpPr/>
          <p:nvPr/>
        </p:nvSpPr>
        <p:spPr>
          <a:xfrm>
            <a:off x="7239050" y="1249000"/>
            <a:ext cx="1555500" cy="15609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48"/>
          <p:cNvSpPr/>
          <p:nvPr/>
        </p:nvSpPr>
        <p:spPr>
          <a:xfrm>
            <a:off x="7239050" y="3333500"/>
            <a:ext cx="1555500" cy="15609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48"/>
          <p:cNvSpPr txBox="1"/>
          <p:nvPr/>
        </p:nvSpPr>
        <p:spPr>
          <a:xfrm>
            <a:off x="7584352" y="1332325"/>
            <a:ext cx="944700" cy="303300"/>
          </a:xfrm>
          <a:prstGeom prst="rect">
            <a:avLst/>
          </a:prstGeom>
          <a:solidFill>
            <a:srgbClr val="FBBC04"/>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AppDelegate</a:t>
            </a:r>
            <a:endParaRPr sz="1000">
              <a:solidFill>
                <a:srgbClr val="434343"/>
              </a:solidFill>
              <a:latin typeface="Roboto"/>
              <a:ea typeface="Roboto"/>
              <a:cs typeface="Roboto"/>
              <a:sym typeface="Roboto"/>
            </a:endParaRPr>
          </a:p>
        </p:txBody>
      </p:sp>
      <p:sp>
        <p:nvSpPr>
          <p:cNvPr id="753" name="Google Shape;753;p148"/>
          <p:cNvSpPr txBox="1"/>
          <p:nvPr/>
        </p:nvSpPr>
        <p:spPr>
          <a:xfrm>
            <a:off x="7544452" y="3405850"/>
            <a:ext cx="944700" cy="303300"/>
          </a:xfrm>
          <a:prstGeom prst="rect">
            <a:avLst/>
          </a:prstGeom>
          <a:solidFill>
            <a:srgbClr val="FBBC04"/>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Activity</a:t>
            </a:r>
            <a:endParaRPr sz="1000">
              <a:solidFill>
                <a:srgbClr val="434343"/>
              </a:solidFill>
              <a:latin typeface="Roboto"/>
              <a:ea typeface="Roboto"/>
              <a:cs typeface="Roboto"/>
              <a:sym typeface="Roboto"/>
            </a:endParaRPr>
          </a:p>
        </p:txBody>
      </p:sp>
      <p:cxnSp>
        <p:nvCxnSpPr>
          <p:cNvPr id="754" name="Google Shape;754;p148"/>
          <p:cNvCxnSpPr/>
          <p:nvPr/>
        </p:nvCxnSpPr>
        <p:spPr>
          <a:xfrm flipH="1">
            <a:off x="7568400" y="1994500"/>
            <a:ext cx="976800" cy="404400"/>
          </a:xfrm>
          <a:prstGeom prst="bentConnector3">
            <a:avLst>
              <a:gd name="adj1" fmla="val 100023"/>
            </a:avLst>
          </a:prstGeom>
          <a:noFill/>
          <a:ln w="9525" cap="flat" cmpd="sng">
            <a:solidFill>
              <a:schemeClr val="dk2"/>
            </a:solidFill>
            <a:prstDash val="solid"/>
            <a:round/>
            <a:headEnd type="none" w="med" len="med"/>
            <a:tailEnd type="triangle" w="med" len="med"/>
          </a:ln>
        </p:spPr>
      </p:cxnSp>
      <p:cxnSp>
        <p:nvCxnSpPr>
          <p:cNvPr id="755" name="Google Shape;755;p148"/>
          <p:cNvCxnSpPr/>
          <p:nvPr/>
        </p:nvCxnSpPr>
        <p:spPr>
          <a:xfrm rot="10800000">
            <a:off x="8545201" y="1990226"/>
            <a:ext cx="0" cy="390000"/>
          </a:xfrm>
          <a:prstGeom prst="straightConnector1">
            <a:avLst/>
          </a:prstGeom>
          <a:noFill/>
          <a:ln w="9525" cap="flat" cmpd="sng">
            <a:solidFill>
              <a:schemeClr val="dk2"/>
            </a:solidFill>
            <a:prstDash val="solid"/>
            <a:round/>
            <a:headEnd type="triangle" w="med" len="med"/>
            <a:tailEnd type="none" w="med" len="med"/>
          </a:ln>
        </p:spPr>
      </p:cxnSp>
      <p:cxnSp>
        <p:nvCxnSpPr>
          <p:cNvPr id="756" name="Google Shape;756;p148"/>
          <p:cNvCxnSpPr/>
          <p:nvPr/>
        </p:nvCxnSpPr>
        <p:spPr>
          <a:xfrm>
            <a:off x="8056702" y="1635625"/>
            <a:ext cx="0" cy="361800"/>
          </a:xfrm>
          <a:prstGeom prst="straightConnector1">
            <a:avLst/>
          </a:prstGeom>
          <a:noFill/>
          <a:ln w="9525" cap="flat" cmpd="sng">
            <a:solidFill>
              <a:schemeClr val="dk2"/>
            </a:solidFill>
            <a:prstDash val="solid"/>
            <a:round/>
            <a:headEnd type="none" w="med" len="med"/>
            <a:tailEnd type="none" w="med" len="med"/>
          </a:ln>
        </p:spPr>
      </p:cxnSp>
      <p:grpSp>
        <p:nvGrpSpPr>
          <p:cNvPr id="757" name="Google Shape;757;p148"/>
          <p:cNvGrpSpPr/>
          <p:nvPr/>
        </p:nvGrpSpPr>
        <p:grpSpPr>
          <a:xfrm>
            <a:off x="7528513" y="3709150"/>
            <a:ext cx="976801" cy="763275"/>
            <a:chOff x="7568400" y="1178425"/>
            <a:chExt cx="976801" cy="763275"/>
          </a:xfrm>
        </p:grpSpPr>
        <p:cxnSp>
          <p:nvCxnSpPr>
            <p:cNvPr id="758" name="Google Shape;758;p148"/>
            <p:cNvCxnSpPr/>
            <p:nvPr/>
          </p:nvCxnSpPr>
          <p:spPr>
            <a:xfrm flipH="1">
              <a:off x="7568400" y="1537300"/>
              <a:ext cx="976800" cy="404400"/>
            </a:xfrm>
            <a:prstGeom prst="bentConnector3">
              <a:avLst>
                <a:gd name="adj1" fmla="val 100023"/>
              </a:avLst>
            </a:prstGeom>
            <a:noFill/>
            <a:ln w="9525" cap="flat" cmpd="sng">
              <a:solidFill>
                <a:schemeClr val="dk2"/>
              </a:solidFill>
              <a:prstDash val="solid"/>
              <a:round/>
              <a:headEnd type="none" w="med" len="med"/>
              <a:tailEnd type="triangle" w="med" len="med"/>
            </a:ln>
          </p:spPr>
        </p:cxnSp>
        <p:cxnSp>
          <p:nvCxnSpPr>
            <p:cNvPr id="759" name="Google Shape;759;p148"/>
            <p:cNvCxnSpPr/>
            <p:nvPr/>
          </p:nvCxnSpPr>
          <p:spPr>
            <a:xfrm rot="10800000">
              <a:off x="8545201" y="1533026"/>
              <a:ext cx="0" cy="390000"/>
            </a:xfrm>
            <a:prstGeom prst="straightConnector1">
              <a:avLst/>
            </a:prstGeom>
            <a:noFill/>
            <a:ln w="9525" cap="flat" cmpd="sng">
              <a:solidFill>
                <a:schemeClr val="dk2"/>
              </a:solidFill>
              <a:prstDash val="solid"/>
              <a:round/>
              <a:headEnd type="triangle" w="med" len="med"/>
              <a:tailEnd type="none" w="med" len="med"/>
            </a:ln>
          </p:spPr>
        </p:cxnSp>
        <p:cxnSp>
          <p:nvCxnSpPr>
            <p:cNvPr id="760" name="Google Shape;760;p148"/>
            <p:cNvCxnSpPr/>
            <p:nvPr/>
          </p:nvCxnSpPr>
          <p:spPr>
            <a:xfrm>
              <a:off x="8056702" y="1178425"/>
              <a:ext cx="0" cy="361800"/>
            </a:xfrm>
            <a:prstGeom prst="straightConnector1">
              <a:avLst/>
            </a:prstGeom>
            <a:noFill/>
            <a:ln w="9525" cap="flat" cmpd="sng">
              <a:solidFill>
                <a:schemeClr val="dk2"/>
              </a:solidFill>
              <a:prstDash val="solid"/>
              <a:round/>
              <a:headEnd type="none" w="med" len="med"/>
              <a:tailEnd type="none" w="med" len="med"/>
            </a:ln>
          </p:spPr>
        </p:cxnSp>
      </p:grpSp>
      <p:sp>
        <p:nvSpPr>
          <p:cNvPr id="761" name="Google Shape;761;p148"/>
          <p:cNvSpPr txBox="1"/>
          <p:nvPr/>
        </p:nvSpPr>
        <p:spPr>
          <a:xfrm>
            <a:off x="7326800" y="1671650"/>
            <a:ext cx="1459800" cy="30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rgbClr val="666666"/>
                </a:solidFill>
                <a:highlight>
                  <a:srgbClr val="FFFFFF"/>
                </a:highlight>
                <a:latin typeface="Roboto"/>
                <a:ea typeface="Roboto"/>
                <a:cs typeface="Roboto"/>
                <a:sym typeface="Roboto"/>
              </a:rPr>
              <a:t>FlutterViewController</a:t>
            </a:r>
            <a:endParaRPr sz="800">
              <a:solidFill>
                <a:srgbClr val="666666"/>
              </a:solidFill>
              <a:highlight>
                <a:srgbClr val="FFFFFF"/>
              </a:highlight>
              <a:latin typeface="Roboto"/>
              <a:ea typeface="Roboto"/>
              <a:cs typeface="Roboto"/>
              <a:sym typeface="Roboto"/>
            </a:endParaRPr>
          </a:p>
        </p:txBody>
      </p:sp>
      <p:sp>
        <p:nvSpPr>
          <p:cNvPr id="762" name="Google Shape;762;p148"/>
          <p:cNvSpPr txBox="1"/>
          <p:nvPr/>
        </p:nvSpPr>
        <p:spPr>
          <a:xfrm>
            <a:off x="7286913" y="3733100"/>
            <a:ext cx="1459800" cy="30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rgbClr val="666666"/>
                </a:solidFill>
                <a:highlight>
                  <a:srgbClr val="FFFFFF"/>
                </a:highlight>
                <a:latin typeface="Roboto"/>
                <a:ea typeface="Roboto"/>
                <a:cs typeface="Roboto"/>
                <a:sym typeface="Roboto"/>
              </a:rPr>
              <a:t>FlutterView</a:t>
            </a:r>
            <a:endParaRPr sz="800">
              <a:solidFill>
                <a:srgbClr val="666666"/>
              </a:solidFill>
              <a:highlight>
                <a:srgbClr val="FFFFFF"/>
              </a:highlight>
              <a:latin typeface="Roboto"/>
              <a:ea typeface="Roboto"/>
              <a:cs typeface="Roboto"/>
              <a:sym typeface="Roboto"/>
            </a:endParaRPr>
          </a:p>
        </p:txBody>
      </p:sp>
      <p:sp>
        <p:nvSpPr>
          <p:cNvPr id="763" name="Google Shape;763;p148"/>
          <p:cNvSpPr txBox="1"/>
          <p:nvPr/>
        </p:nvSpPr>
        <p:spPr>
          <a:xfrm>
            <a:off x="7239050" y="2314250"/>
            <a:ext cx="654000" cy="30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rgbClr val="666666"/>
                </a:solidFill>
                <a:highlight>
                  <a:srgbClr val="FFFFFF"/>
                </a:highlight>
                <a:latin typeface="Roboto"/>
                <a:ea typeface="Roboto"/>
                <a:cs typeface="Roboto"/>
                <a:sym typeface="Roboto"/>
              </a:rPr>
              <a:t>iOS</a:t>
            </a:r>
            <a:endParaRPr sz="800">
              <a:solidFill>
                <a:srgbClr val="666666"/>
              </a:solidFill>
              <a:highlight>
                <a:srgbClr val="FFFFFF"/>
              </a:highlight>
              <a:latin typeface="Roboto"/>
              <a:ea typeface="Roboto"/>
              <a:cs typeface="Roboto"/>
              <a:sym typeface="Roboto"/>
            </a:endParaRPr>
          </a:p>
          <a:p>
            <a:pPr marL="0" lvl="0" indent="0" algn="ctr" rtl="0">
              <a:spcBef>
                <a:spcPts val="0"/>
              </a:spcBef>
              <a:spcAft>
                <a:spcPts val="0"/>
              </a:spcAft>
              <a:buNone/>
            </a:pPr>
            <a:r>
              <a:rPr lang="en" sz="800">
                <a:solidFill>
                  <a:srgbClr val="666666"/>
                </a:solidFill>
                <a:highlight>
                  <a:srgbClr val="FFFFFF"/>
                </a:highlight>
                <a:latin typeface="Roboto"/>
                <a:ea typeface="Roboto"/>
                <a:cs typeface="Roboto"/>
                <a:sym typeface="Roboto"/>
              </a:rPr>
              <a:t>Platform</a:t>
            </a:r>
            <a:endParaRPr sz="800">
              <a:solidFill>
                <a:srgbClr val="666666"/>
              </a:solidFill>
              <a:highlight>
                <a:srgbClr val="FFFFFF"/>
              </a:highlight>
              <a:latin typeface="Roboto"/>
              <a:ea typeface="Roboto"/>
              <a:cs typeface="Roboto"/>
              <a:sym typeface="Roboto"/>
            </a:endParaRPr>
          </a:p>
          <a:p>
            <a:pPr marL="0" lvl="0" indent="0" algn="ctr" rtl="0">
              <a:spcBef>
                <a:spcPts val="0"/>
              </a:spcBef>
              <a:spcAft>
                <a:spcPts val="0"/>
              </a:spcAft>
              <a:buNone/>
            </a:pPr>
            <a:r>
              <a:rPr lang="en" sz="800">
                <a:solidFill>
                  <a:srgbClr val="666666"/>
                </a:solidFill>
                <a:highlight>
                  <a:srgbClr val="FFFFFF"/>
                </a:highlight>
                <a:latin typeface="Roboto"/>
                <a:ea typeface="Roboto"/>
                <a:cs typeface="Roboto"/>
                <a:sym typeface="Roboto"/>
              </a:rPr>
              <a:t>APIs</a:t>
            </a:r>
            <a:endParaRPr sz="800">
              <a:solidFill>
                <a:srgbClr val="666666"/>
              </a:solidFill>
              <a:highlight>
                <a:srgbClr val="FFFFFF"/>
              </a:highlight>
              <a:latin typeface="Roboto"/>
              <a:ea typeface="Roboto"/>
              <a:cs typeface="Roboto"/>
              <a:sym typeface="Roboto"/>
            </a:endParaRPr>
          </a:p>
        </p:txBody>
      </p:sp>
      <p:sp>
        <p:nvSpPr>
          <p:cNvPr id="764" name="Google Shape;764;p148"/>
          <p:cNvSpPr txBox="1"/>
          <p:nvPr/>
        </p:nvSpPr>
        <p:spPr>
          <a:xfrm>
            <a:off x="8132600" y="2332913"/>
            <a:ext cx="654000" cy="30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rgbClr val="666666"/>
                </a:solidFill>
                <a:highlight>
                  <a:srgbClr val="FFFFFF"/>
                </a:highlight>
                <a:latin typeface="Roboto"/>
                <a:ea typeface="Roboto"/>
                <a:cs typeface="Roboto"/>
                <a:sym typeface="Roboto"/>
              </a:rPr>
              <a:t>3rd-Party</a:t>
            </a:r>
            <a:endParaRPr sz="800">
              <a:solidFill>
                <a:srgbClr val="666666"/>
              </a:solidFill>
              <a:highlight>
                <a:srgbClr val="FFFFFF"/>
              </a:highlight>
              <a:latin typeface="Roboto"/>
              <a:ea typeface="Roboto"/>
              <a:cs typeface="Roboto"/>
              <a:sym typeface="Roboto"/>
            </a:endParaRPr>
          </a:p>
          <a:p>
            <a:pPr marL="0" lvl="0" indent="0" algn="ctr" rtl="0">
              <a:spcBef>
                <a:spcPts val="0"/>
              </a:spcBef>
              <a:spcAft>
                <a:spcPts val="0"/>
              </a:spcAft>
              <a:buNone/>
            </a:pPr>
            <a:r>
              <a:rPr lang="en" sz="800">
                <a:solidFill>
                  <a:srgbClr val="666666"/>
                </a:solidFill>
                <a:highlight>
                  <a:srgbClr val="FFFFFF"/>
                </a:highlight>
                <a:latin typeface="Roboto"/>
                <a:ea typeface="Roboto"/>
                <a:cs typeface="Roboto"/>
                <a:sym typeface="Roboto"/>
              </a:rPr>
              <a:t>APIs for iOS</a:t>
            </a:r>
            <a:endParaRPr sz="800">
              <a:solidFill>
                <a:srgbClr val="666666"/>
              </a:solidFill>
              <a:highlight>
                <a:srgbClr val="FFFFFF"/>
              </a:highlight>
              <a:latin typeface="Roboto"/>
              <a:ea typeface="Roboto"/>
              <a:cs typeface="Roboto"/>
              <a:sym typeface="Roboto"/>
            </a:endParaRPr>
          </a:p>
        </p:txBody>
      </p:sp>
      <p:sp>
        <p:nvSpPr>
          <p:cNvPr id="765" name="Google Shape;765;p148"/>
          <p:cNvSpPr txBox="1"/>
          <p:nvPr/>
        </p:nvSpPr>
        <p:spPr>
          <a:xfrm>
            <a:off x="7243050" y="4411013"/>
            <a:ext cx="654000" cy="30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rgbClr val="666666"/>
                </a:solidFill>
                <a:highlight>
                  <a:srgbClr val="FFFFFF"/>
                </a:highlight>
                <a:latin typeface="Roboto"/>
                <a:ea typeface="Roboto"/>
                <a:cs typeface="Roboto"/>
                <a:sym typeface="Roboto"/>
              </a:rPr>
              <a:t>Android</a:t>
            </a:r>
            <a:endParaRPr sz="800">
              <a:solidFill>
                <a:srgbClr val="666666"/>
              </a:solidFill>
              <a:highlight>
                <a:srgbClr val="FFFFFF"/>
              </a:highlight>
              <a:latin typeface="Roboto"/>
              <a:ea typeface="Roboto"/>
              <a:cs typeface="Roboto"/>
              <a:sym typeface="Roboto"/>
            </a:endParaRPr>
          </a:p>
          <a:p>
            <a:pPr marL="0" lvl="0" indent="0" algn="ctr" rtl="0">
              <a:spcBef>
                <a:spcPts val="0"/>
              </a:spcBef>
              <a:spcAft>
                <a:spcPts val="0"/>
              </a:spcAft>
              <a:buNone/>
            </a:pPr>
            <a:r>
              <a:rPr lang="en" sz="800">
                <a:solidFill>
                  <a:srgbClr val="666666"/>
                </a:solidFill>
                <a:highlight>
                  <a:srgbClr val="FFFFFF"/>
                </a:highlight>
                <a:latin typeface="Roboto"/>
                <a:ea typeface="Roboto"/>
                <a:cs typeface="Roboto"/>
                <a:sym typeface="Roboto"/>
              </a:rPr>
              <a:t>Platform</a:t>
            </a:r>
            <a:endParaRPr sz="800">
              <a:solidFill>
                <a:srgbClr val="666666"/>
              </a:solidFill>
              <a:highlight>
                <a:srgbClr val="FFFFFF"/>
              </a:highlight>
              <a:latin typeface="Roboto"/>
              <a:ea typeface="Roboto"/>
              <a:cs typeface="Roboto"/>
              <a:sym typeface="Roboto"/>
            </a:endParaRPr>
          </a:p>
          <a:p>
            <a:pPr marL="0" lvl="0" indent="0" algn="ctr" rtl="0">
              <a:spcBef>
                <a:spcPts val="0"/>
              </a:spcBef>
              <a:spcAft>
                <a:spcPts val="0"/>
              </a:spcAft>
              <a:buNone/>
            </a:pPr>
            <a:r>
              <a:rPr lang="en" sz="800">
                <a:solidFill>
                  <a:srgbClr val="666666"/>
                </a:solidFill>
                <a:highlight>
                  <a:srgbClr val="FFFFFF"/>
                </a:highlight>
                <a:latin typeface="Roboto"/>
                <a:ea typeface="Roboto"/>
                <a:cs typeface="Roboto"/>
                <a:sym typeface="Roboto"/>
              </a:rPr>
              <a:t>APIs</a:t>
            </a:r>
            <a:endParaRPr sz="800">
              <a:solidFill>
                <a:srgbClr val="666666"/>
              </a:solidFill>
              <a:highlight>
                <a:srgbClr val="FFFFFF"/>
              </a:highlight>
              <a:latin typeface="Roboto"/>
              <a:ea typeface="Roboto"/>
              <a:cs typeface="Roboto"/>
              <a:sym typeface="Roboto"/>
            </a:endParaRPr>
          </a:p>
        </p:txBody>
      </p:sp>
      <p:sp>
        <p:nvSpPr>
          <p:cNvPr id="766" name="Google Shape;766;p148"/>
          <p:cNvSpPr txBox="1"/>
          <p:nvPr/>
        </p:nvSpPr>
        <p:spPr>
          <a:xfrm>
            <a:off x="8136600" y="4429675"/>
            <a:ext cx="654000" cy="30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rgbClr val="666666"/>
                </a:solidFill>
                <a:highlight>
                  <a:srgbClr val="FFFFFF"/>
                </a:highlight>
                <a:latin typeface="Roboto"/>
                <a:ea typeface="Roboto"/>
                <a:cs typeface="Roboto"/>
                <a:sym typeface="Roboto"/>
              </a:rPr>
              <a:t>3rd-Party</a:t>
            </a:r>
            <a:endParaRPr sz="800">
              <a:solidFill>
                <a:srgbClr val="666666"/>
              </a:solidFill>
              <a:highlight>
                <a:srgbClr val="FFFFFF"/>
              </a:highlight>
              <a:latin typeface="Roboto"/>
              <a:ea typeface="Roboto"/>
              <a:cs typeface="Roboto"/>
              <a:sym typeface="Roboto"/>
            </a:endParaRPr>
          </a:p>
          <a:p>
            <a:pPr marL="0" lvl="0" indent="0" algn="ctr" rtl="0">
              <a:spcBef>
                <a:spcPts val="0"/>
              </a:spcBef>
              <a:spcAft>
                <a:spcPts val="0"/>
              </a:spcAft>
              <a:buNone/>
            </a:pPr>
            <a:r>
              <a:rPr lang="en" sz="800">
                <a:solidFill>
                  <a:srgbClr val="666666"/>
                </a:solidFill>
                <a:highlight>
                  <a:srgbClr val="FFFFFF"/>
                </a:highlight>
                <a:latin typeface="Roboto"/>
                <a:ea typeface="Roboto"/>
                <a:cs typeface="Roboto"/>
                <a:sym typeface="Roboto"/>
              </a:rPr>
              <a:t>APIs for Android</a:t>
            </a:r>
            <a:endParaRPr sz="800">
              <a:solidFill>
                <a:srgbClr val="666666"/>
              </a:solidFill>
              <a:highlight>
                <a:srgbClr val="FFFFFF"/>
              </a:highlight>
              <a:latin typeface="Roboto"/>
              <a:ea typeface="Roboto"/>
              <a:cs typeface="Roboto"/>
              <a:sym typeface="Roboto"/>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70"/>
        <p:cNvGrpSpPr/>
        <p:nvPr/>
      </p:nvGrpSpPr>
      <p:grpSpPr>
        <a:xfrm>
          <a:off x="0" y="0"/>
          <a:ext cx="0" cy="0"/>
          <a:chOff x="0" y="0"/>
          <a:chExt cx="0" cy="0"/>
        </a:xfrm>
      </p:grpSpPr>
      <p:sp>
        <p:nvSpPr>
          <p:cNvPr id="771" name="Google Shape;771;p149"/>
          <p:cNvSpPr txBox="1"/>
          <p:nvPr/>
        </p:nvSpPr>
        <p:spPr>
          <a:xfrm>
            <a:off x="124500" y="2449268"/>
            <a:ext cx="2698800" cy="1234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800">
                <a:solidFill>
                  <a:srgbClr val="666666"/>
                </a:solidFill>
                <a:latin typeface="Google Sans"/>
                <a:ea typeface="Google Sans"/>
                <a:cs typeface="Google Sans"/>
                <a:sym typeface="Google Sans"/>
              </a:rPr>
              <a:t>High-Velocity Development</a:t>
            </a:r>
            <a:endParaRPr sz="1800">
              <a:solidFill>
                <a:srgbClr val="666666"/>
              </a:solidFill>
              <a:latin typeface="Google Sans"/>
              <a:ea typeface="Google Sans"/>
              <a:cs typeface="Google Sans"/>
              <a:sym typeface="Google Sans"/>
            </a:endParaRPr>
          </a:p>
        </p:txBody>
      </p:sp>
      <p:sp>
        <p:nvSpPr>
          <p:cNvPr id="772" name="Google Shape;772;p149"/>
          <p:cNvSpPr txBox="1"/>
          <p:nvPr/>
        </p:nvSpPr>
        <p:spPr>
          <a:xfrm>
            <a:off x="3593100" y="2449275"/>
            <a:ext cx="1957800" cy="1534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800">
                <a:solidFill>
                  <a:srgbClr val="666666"/>
                </a:solidFill>
                <a:latin typeface="Google Sans"/>
                <a:ea typeface="Google Sans"/>
                <a:cs typeface="Google Sans"/>
                <a:sym typeface="Google Sans"/>
              </a:rPr>
              <a:t>Expressive and Flexible Toolkit</a:t>
            </a:r>
            <a:br>
              <a:rPr lang="en" sz="1800">
                <a:solidFill>
                  <a:srgbClr val="666666"/>
                </a:solidFill>
                <a:latin typeface="Google Sans"/>
                <a:ea typeface="Google Sans"/>
                <a:cs typeface="Google Sans"/>
                <a:sym typeface="Google Sans"/>
              </a:rPr>
            </a:br>
            <a:endParaRPr sz="1800">
              <a:solidFill>
                <a:srgbClr val="666666"/>
              </a:solidFill>
              <a:latin typeface="Google Sans"/>
              <a:ea typeface="Google Sans"/>
              <a:cs typeface="Google Sans"/>
              <a:sym typeface="Google Sans"/>
            </a:endParaRPr>
          </a:p>
        </p:txBody>
      </p:sp>
      <p:sp>
        <p:nvSpPr>
          <p:cNvPr id="773" name="Google Shape;773;p149"/>
          <p:cNvSpPr txBox="1"/>
          <p:nvPr/>
        </p:nvSpPr>
        <p:spPr>
          <a:xfrm>
            <a:off x="6376350" y="2553218"/>
            <a:ext cx="2493000" cy="1026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 sz="1800">
                <a:solidFill>
                  <a:srgbClr val="666666"/>
                </a:solidFill>
                <a:latin typeface="Google Sans"/>
                <a:ea typeface="Google Sans"/>
                <a:cs typeface="Google Sans"/>
                <a:sym typeface="Google Sans"/>
              </a:rPr>
              <a:t>Native iOS and Android App</a:t>
            </a:r>
            <a:endParaRPr sz="1800">
              <a:solidFill>
                <a:srgbClr val="666666"/>
              </a:solidFill>
              <a:latin typeface="Google Sans"/>
              <a:ea typeface="Google Sans"/>
              <a:cs typeface="Google Sans"/>
              <a:sym typeface="Google Sans"/>
            </a:endParaRPr>
          </a:p>
        </p:txBody>
      </p:sp>
      <p:pic>
        <p:nvPicPr>
          <p:cNvPr id="774" name="Google Shape;774;p149"/>
          <p:cNvPicPr preferRelativeResize="0"/>
          <p:nvPr/>
        </p:nvPicPr>
        <p:blipFill>
          <a:blip r:embed="rId3">
            <a:alphaModFix/>
          </a:blip>
          <a:stretch>
            <a:fillRect/>
          </a:stretch>
        </p:blipFill>
        <p:spPr>
          <a:xfrm>
            <a:off x="7669245" y="1809292"/>
            <a:ext cx="703630" cy="764687"/>
          </a:xfrm>
          <a:prstGeom prst="rect">
            <a:avLst/>
          </a:prstGeom>
          <a:noFill/>
          <a:ln>
            <a:noFill/>
          </a:ln>
        </p:spPr>
      </p:pic>
      <p:pic>
        <p:nvPicPr>
          <p:cNvPr id="775" name="Google Shape;775;p149"/>
          <p:cNvPicPr preferRelativeResize="0"/>
          <p:nvPr/>
        </p:nvPicPr>
        <p:blipFill>
          <a:blip r:embed="rId4">
            <a:alphaModFix/>
          </a:blip>
          <a:stretch>
            <a:fillRect/>
          </a:stretch>
        </p:blipFill>
        <p:spPr>
          <a:xfrm>
            <a:off x="6872833" y="1774224"/>
            <a:ext cx="768167" cy="834825"/>
          </a:xfrm>
          <a:prstGeom prst="rect">
            <a:avLst/>
          </a:prstGeom>
          <a:noFill/>
          <a:ln>
            <a:noFill/>
          </a:ln>
        </p:spPr>
      </p:pic>
      <p:pic>
        <p:nvPicPr>
          <p:cNvPr id="776" name="Google Shape;776;p149"/>
          <p:cNvPicPr preferRelativeResize="0"/>
          <p:nvPr/>
        </p:nvPicPr>
        <p:blipFill>
          <a:blip r:embed="rId5">
            <a:alphaModFix/>
          </a:blip>
          <a:stretch>
            <a:fillRect/>
          </a:stretch>
        </p:blipFill>
        <p:spPr>
          <a:xfrm>
            <a:off x="1056475" y="1718398"/>
            <a:ext cx="834825" cy="834825"/>
          </a:xfrm>
          <a:prstGeom prst="rect">
            <a:avLst/>
          </a:prstGeom>
          <a:noFill/>
          <a:ln>
            <a:noFill/>
          </a:ln>
        </p:spPr>
      </p:pic>
      <p:pic>
        <p:nvPicPr>
          <p:cNvPr id="777" name="Google Shape;777;p149"/>
          <p:cNvPicPr preferRelativeResize="0"/>
          <p:nvPr/>
        </p:nvPicPr>
        <p:blipFill>
          <a:blip r:embed="rId6">
            <a:alphaModFix/>
          </a:blip>
          <a:stretch>
            <a:fillRect/>
          </a:stretch>
        </p:blipFill>
        <p:spPr>
          <a:xfrm>
            <a:off x="4187915" y="1807548"/>
            <a:ext cx="768176" cy="768176"/>
          </a:xfrm>
          <a:prstGeom prst="rect">
            <a:avLst/>
          </a:prstGeom>
          <a:noFill/>
          <a:ln>
            <a:noFill/>
          </a:ln>
        </p:spPr>
      </p:pic>
      <p:sp>
        <p:nvSpPr>
          <p:cNvPr id="778" name="Google Shape;778;p149"/>
          <p:cNvSpPr/>
          <p:nvPr/>
        </p:nvSpPr>
        <p:spPr>
          <a:xfrm>
            <a:off x="0" y="4502400"/>
            <a:ext cx="9144000" cy="6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79" name="Google Shape;779;p149"/>
          <p:cNvPicPr preferRelativeResize="0"/>
          <p:nvPr/>
        </p:nvPicPr>
        <p:blipFill>
          <a:blip r:embed="rId7">
            <a:alphaModFix/>
          </a:blip>
          <a:stretch>
            <a:fillRect/>
          </a:stretch>
        </p:blipFill>
        <p:spPr>
          <a:xfrm>
            <a:off x="8620377" y="4650409"/>
            <a:ext cx="289424" cy="355001"/>
          </a:xfrm>
          <a:prstGeom prst="rect">
            <a:avLst/>
          </a:prstGeom>
          <a:noFill/>
          <a:ln>
            <a:noFill/>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784" name="Google Shape;784;p150"/>
          <p:cNvSpPr/>
          <p:nvPr/>
        </p:nvSpPr>
        <p:spPr>
          <a:xfrm>
            <a:off x="4357300" y="-75"/>
            <a:ext cx="4786800" cy="5143500"/>
          </a:xfrm>
          <a:prstGeom prst="rect">
            <a:avLst/>
          </a:prstGeom>
          <a:solidFill>
            <a:srgbClr val="003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50"/>
          <p:cNvSpPr txBox="1"/>
          <p:nvPr/>
        </p:nvSpPr>
        <p:spPr>
          <a:xfrm>
            <a:off x="364025" y="1303075"/>
            <a:ext cx="2943600" cy="345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100">
                <a:solidFill>
                  <a:srgbClr val="737373"/>
                </a:solidFill>
                <a:latin typeface="Roboto Light"/>
                <a:ea typeface="Roboto Light"/>
                <a:cs typeface="Roboto Light"/>
                <a:sym typeface="Roboto Light"/>
              </a:rPr>
              <a:t>Sub-second reload times</a:t>
            </a:r>
            <a:endParaRPr sz="1100">
              <a:solidFill>
                <a:srgbClr val="737373"/>
              </a:solidFill>
              <a:latin typeface="Roboto Light"/>
              <a:ea typeface="Roboto Light"/>
              <a:cs typeface="Roboto Light"/>
              <a:sym typeface="Roboto Light"/>
            </a:endParaRPr>
          </a:p>
          <a:p>
            <a:pPr marL="0" marR="0" lvl="0" indent="0" algn="l" rtl="0">
              <a:lnSpc>
                <a:spcPct val="100000"/>
              </a:lnSpc>
              <a:spcBef>
                <a:spcPts val="2000"/>
              </a:spcBef>
              <a:spcAft>
                <a:spcPts val="0"/>
              </a:spcAft>
              <a:buNone/>
            </a:pPr>
            <a:r>
              <a:rPr lang="en" sz="1100">
                <a:solidFill>
                  <a:srgbClr val="737373"/>
                </a:solidFill>
                <a:latin typeface="Roboto Light"/>
                <a:ea typeface="Roboto Light"/>
                <a:cs typeface="Roboto Light"/>
                <a:sym typeface="Roboto Light"/>
              </a:rPr>
              <a:t>Paint your app to life</a:t>
            </a:r>
            <a:endParaRPr sz="1100">
              <a:solidFill>
                <a:srgbClr val="737373"/>
              </a:solidFill>
              <a:latin typeface="Roboto Light"/>
              <a:ea typeface="Roboto Light"/>
              <a:cs typeface="Roboto Light"/>
              <a:sym typeface="Roboto Light"/>
            </a:endParaRPr>
          </a:p>
          <a:p>
            <a:pPr marL="0" marR="0" lvl="0" indent="0" algn="l" rtl="0">
              <a:lnSpc>
                <a:spcPct val="100000"/>
              </a:lnSpc>
              <a:spcBef>
                <a:spcPts val="2000"/>
              </a:spcBef>
              <a:spcAft>
                <a:spcPts val="0"/>
              </a:spcAft>
              <a:buNone/>
            </a:pPr>
            <a:r>
              <a:rPr lang="en" sz="1100">
                <a:solidFill>
                  <a:srgbClr val="737373"/>
                </a:solidFill>
                <a:latin typeface="Roboto Light"/>
                <a:ea typeface="Roboto Light"/>
                <a:cs typeface="Roboto Light"/>
                <a:sym typeface="Roboto Light"/>
              </a:rPr>
              <a:t>Iterate rapidly on features</a:t>
            </a:r>
            <a:endParaRPr sz="1100">
              <a:solidFill>
                <a:srgbClr val="737373"/>
              </a:solidFill>
              <a:latin typeface="Roboto Light"/>
              <a:ea typeface="Roboto Light"/>
              <a:cs typeface="Roboto Light"/>
              <a:sym typeface="Roboto Light"/>
            </a:endParaRPr>
          </a:p>
          <a:p>
            <a:pPr marL="0" marR="0" lvl="0" indent="0" algn="l" rtl="0">
              <a:lnSpc>
                <a:spcPct val="100000"/>
              </a:lnSpc>
              <a:spcBef>
                <a:spcPts val="2000"/>
              </a:spcBef>
              <a:spcAft>
                <a:spcPts val="0"/>
              </a:spcAft>
              <a:buNone/>
            </a:pPr>
            <a:r>
              <a:rPr lang="en" sz="1100">
                <a:solidFill>
                  <a:srgbClr val="737373"/>
                </a:solidFill>
                <a:latin typeface="Roboto Light"/>
                <a:ea typeface="Roboto Light"/>
                <a:cs typeface="Roboto Light"/>
                <a:sym typeface="Roboto Light"/>
              </a:rPr>
              <a:t>Test hypotheses quicker than ever</a:t>
            </a:r>
            <a:endParaRPr sz="1100">
              <a:solidFill>
                <a:srgbClr val="737373"/>
              </a:solidFill>
              <a:latin typeface="Roboto Light"/>
              <a:ea typeface="Roboto Light"/>
              <a:cs typeface="Roboto Light"/>
              <a:sym typeface="Roboto Light"/>
            </a:endParaRPr>
          </a:p>
          <a:p>
            <a:pPr marL="0" marR="0" lvl="0" indent="0" algn="l" rtl="0">
              <a:lnSpc>
                <a:spcPct val="100000"/>
              </a:lnSpc>
              <a:spcBef>
                <a:spcPts val="2000"/>
              </a:spcBef>
              <a:spcAft>
                <a:spcPts val="0"/>
              </a:spcAft>
              <a:buNone/>
            </a:pPr>
            <a:r>
              <a:rPr lang="en" sz="1100">
                <a:solidFill>
                  <a:srgbClr val="737373"/>
                </a:solidFill>
                <a:latin typeface="Roboto Light"/>
                <a:ea typeface="Roboto Light"/>
                <a:cs typeface="Roboto Light"/>
                <a:sym typeface="Roboto Light"/>
              </a:rPr>
              <a:t>More time to experiment &amp; test features</a:t>
            </a:r>
            <a:endParaRPr sz="1100">
              <a:solidFill>
                <a:srgbClr val="737373"/>
              </a:solidFill>
              <a:latin typeface="Roboto Light"/>
              <a:ea typeface="Roboto Light"/>
              <a:cs typeface="Roboto Light"/>
              <a:sym typeface="Roboto Light"/>
            </a:endParaRPr>
          </a:p>
          <a:p>
            <a:pPr marL="0" marR="0" lvl="0" indent="0" algn="l" rtl="0">
              <a:lnSpc>
                <a:spcPct val="100000"/>
              </a:lnSpc>
              <a:spcBef>
                <a:spcPts val="2000"/>
              </a:spcBef>
              <a:spcAft>
                <a:spcPts val="0"/>
              </a:spcAft>
              <a:buNone/>
            </a:pPr>
            <a:r>
              <a:rPr lang="en" sz="1100">
                <a:solidFill>
                  <a:srgbClr val="737373"/>
                </a:solidFill>
                <a:latin typeface="Roboto Light"/>
                <a:ea typeface="Roboto Light"/>
                <a:cs typeface="Roboto Light"/>
                <a:sym typeface="Roboto Light"/>
              </a:rPr>
              <a:t>Single-codebase for faster collab</a:t>
            </a:r>
            <a:endParaRPr sz="1100">
              <a:solidFill>
                <a:srgbClr val="737373"/>
              </a:solidFill>
              <a:latin typeface="Roboto Light"/>
              <a:ea typeface="Roboto Light"/>
              <a:cs typeface="Roboto Light"/>
              <a:sym typeface="Roboto Light"/>
            </a:endParaRPr>
          </a:p>
          <a:p>
            <a:pPr marL="0" marR="0" lvl="0" indent="0" algn="l" rtl="0">
              <a:lnSpc>
                <a:spcPct val="100000"/>
              </a:lnSpc>
              <a:spcBef>
                <a:spcPts val="2000"/>
              </a:spcBef>
              <a:spcAft>
                <a:spcPts val="2000"/>
              </a:spcAft>
              <a:buNone/>
            </a:pPr>
            <a:r>
              <a:rPr lang="en" sz="1100" b="1">
                <a:solidFill>
                  <a:srgbClr val="737373"/>
                </a:solidFill>
                <a:latin typeface="Roboto"/>
                <a:ea typeface="Roboto"/>
                <a:cs typeface="Roboto"/>
                <a:sym typeface="Roboto"/>
              </a:rPr>
              <a:t>3X Productivity Gains</a:t>
            </a:r>
            <a:endParaRPr sz="1100" b="1">
              <a:solidFill>
                <a:srgbClr val="737373"/>
              </a:solidFill>
              <a:latin typeface="Roboto"/>
              <a:ea typeface="Roboto"/>
              <a:cs typeface="Roboto"/>
              <a:sym typeface="Roboto"/>
            </a:endParaRPr>
          </a:p>
        </p:txBody>
      </p:sp>
      <p:sp>
        <p:nvSpPr>
          <p:cNvPr id="786" name="Google Shape;786;p150"/>
          <p:cNvSpPr txBox="1"/>
          <p:nvPr/>
        </p:nvSpPr>
        <p:spPr>
          <a:xfrm>
            <a:off x="344901" y="262225"/>
            <a:ext cx="5335800" cy="5367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rgbClr val="3C4043"/>
              </a:buClr>
              <a:buSzPts val="1100"/>
              <a:buFont typeface="Arial"/>
              <a:buNone/>
            </a:pPr>
            <a:r>
              <a:rPr lang="en" sz="2400">
                <a:solidFill>
                  <a:srgbClr val="003D75"/>
                </a:solidFill>
                <a:latin typeface="Google Sans"/>
                <a:ea typeface="Google Sans"/>
                <a:cs typeface="Google Sans"/>
                <a:sym typeface="Google Sans"/>
              </a:rPr>
              <a:t>High-velocity development</a:t>
            </a:r>
            <a:endParaRPr sz="2400">
              <a:solidFill>
                <a:srgbClr val="003D75"/>
              </a:solidFill>
              <a:latin typeface="Google Sans"/>
              <a:ea typeface="Google Sans"/>
              <a:cs typeface="Google Sans"/>
              <a:sym typeface="Google Sans"/>
            </a:endParaRPr>
          </a:p>
        </p:txBody>
      </p:sp>
      <p:cxnSp>
        <p:nvCxnSpPr>
          <p:cNvPr id="787" name="Google Shape;787;p150"/>
          <p:cNvCxnSpPr/>
          <p:nvPr/>
        </p:nvCxnSpPr>
        <p:spPr>
          <a:xfrm>
            <a:off x="451705" y="875130"/>
            <a:ext cx="300300" cy="0"/>
          </a:xfrm>
          <a:prstGeom prst="straightConnector1">
            <a:avLst/>
          </a:prstGeom>
          <a:noFill/>
          <a:ln w="38100" cap="flat" cmpd="sng">
            <a:solidFill>
              <a:srgbClr val="FBBC04"/>
            </a:solidFill>
            <a:prstDash val="solid"/>
            <a:miter lim="400000"/>
            <a:headEnd type="none" w="sm" len="sm"/>
            <a:tailEnd type="none" w="sm" len="sm"/>
          </a:ln>
        </p:spPr>
      </p:cxnSp>
      <p:sp>
        <p:nvSpPr>
          <p:cNvPr id="788" name="Google Shape;788;p150"/>
          <p:cNvSpPr/>
          <p:nvPr/>
        </p:nvSpPr>
        <p:spPr>
          <a:xfrm>
            <a:off x="151550" y="4764600"/>
            <a:ext cx="672600" cy="293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 name="Google Shape;789;p150"/>
          <p:cNvGrpSpPr/>
          <p:nvPr/>
        </p:nvGrpSpPr>
        <p:grpSpPr>
          <a:xfrm>
            <a:off x="4030983" y="802210"/>
            <a:ext cx="5113105" cy="3538934"/>
            <a:chOff x="4158625" y="922650"/>
            <a:chExt cx="4985477" cy="3450599"/>
          </a:xfrm>
        </p:grpSpPr>
        <p:pic>
          <p:nvPicPr>
            <p:cNvPr id="790" name="Google Shape;790;p150"/>
            <p:cNvPicPr preferRelativeResize="0"/>
            <p:nvPr/>
          </p:nvPicPr>
          <p:blipFill rotWithShape="1">
            <a:blip r:embed="rId3">
              <a:alphaModFix/>
            </a:blip>
            <a:srcRect l="6829" t="3883"/>
            <a:stretch/>
          </p:blipFill>
          <p:spPr>
            <a:xfrm>
              <a:off x="5107700" y="1259825"/>
              <a:ext cx="3811050" cy="2424925"/>
            </a:xfrm>
            <a:prstGeom prst="rect">
              <a:avLst/>
            </a:prstGeom>
            <a:noFill/>
            <a:ln>
              <a:noFill/>
            </a:ln>
          </p:spPr>
        </p:pic>
        <p:pic>
          <p:nvPicPr>
            <p:cNvPr id="791" name="Google Shape;791;p150"/>
            <p:cNvPicPr preferRelativeResize="0"/>
            <p:nvPr/>
          </p:nvPicPr>
          <p:blipFill rotWithShape="1">
            <a:blip r:embed="rId4">
              <a:alphaModFix/>
            </a:blip>
            <a:srcRect r="12679"/>
            <a:stretch/>
          </p:blipFill>
          <p:spPr>
            <a:xfrm>
              <a:off x="4158625" y="922650"/>
              <a:ext cx="4985477" cy="3450599"/>
            </a:xfrm>
            <a:prstGeom prst="rect">
              <a:avLst/>
            </a:prstGeom>
            <a:noFill/>
            <a:ln>
              <a:noFill/>
            </a:ln>
          </p:spPr>
        </p:pic>
      </p:gr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95"/>
        <p:cNvGrpSpPr/>
        <p:nvPr/>
      </p:nvGrpSpPr>
      <p:grpSpPr>
        <a:xfrm>
          <a:off x="0" y="0"/>
          <a:ext cx="0" cy="0"/>
          <a:chOff x="0" y="0"/>
          <a:chExt cx="0" cy="0"/>
        </a:xfrm>
      </p:grpSpPr>
      <p:sp>
        <p:nvSpPr>
          <p:cNvPr id="796" name="Google Shape;796;p151"/>
          <p:cNvSpPr/>
          <p:nvPr/>
        </p:nvSpPr>
        <p:spPr>
          <a:xfrm>
            <a:off x="4357300" y="-75"/>
            <a:ext cx="4786800" cy="5143500"/>
          </a:xfrm>
          <a:prstGeom prst="rect">
            <a:avLst/>
          </a:prstGeom>
          <a:solidFill>
            <a:srgbClr val="003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51"/>
          <p:cNvSpPr txBox="1"/>
          <p:nvPr/>
        </p:nvSpPr>
        <p:spPr>
          <a:xfrm>
            <a:off x="344900" y="1643563"/>
            <a:ext cx="2757300" cy="2090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100">
                <a:solidFill>
                  <a:srgbClr val="737373"/>
                </a:solidFill>
                <a:latin typeface="Roboto Light"/>
                <a:ea typeface="Roboto Light"/>
                <a:cs typeface="Roboto Light"/>
                <a:sym typeface="Roboto Light"/>
              </a:rPr>
              <a:t>Control every pixel on the screen</a:t>
            </a:r>
            <a:endParaRPr sz="1100">
              <a:solidFill>
                <a:srgbClr val="737373"/>
              </a:solidFill>
              <a:latin typeface="Roboto Light"/>
              <a:ea typeface="Roboto Light"/>
              <a:cs typeface="Roboto Light"/>
              <a:sym typeface="Roboto Light"/>
            </a:endParaRPr>
          </a:p>
          <a:p>
            <a:pPr marL="0" marR="0" lvl="0" indent="0" algn="l" rtl="0">
              <a:lnSpc>
                <a:spcPct val="100000"/>
              </a:lnSpc>
              <a:spcBef>
                <a:spcPts val="2000"/>
              </a:spcBef>
              <a:spcAft>
                <a:spcPts val="0"/>
              </a:spcAft>
              <a:buNone/>
            </a:pPr>
            <a:r>
              <a:rPr lang="en" sz="1100">
                <a:solidFill>
                  <a:srgbClr val="737373"/>
                </a:solidFill>
                <a:latin typeface="Roboto Light"/>
                <a:ea typeface="Roboto Light"/>
                <a:cs typeface="Roboto Light"/>
                <a:sym typeface="Roboto Light"/>
              </a:rPr>
              <a:t>Make your brand come to life</a:t>
            </a:r>
            <a:endParaRPr sz="1100">
              <a:solidFill>
                <a:srgbClr val="737373"/>
              </a:solidFill>
              <a:latin typeface="Roboto Light"/>
              <a:ea typeface="Roboto Light"/>
              <a:cs typeface="Roboto Light"/>
              <a:sym typeface="Roboto Light"/>
            </a:endParaRPr>
          </a:p>
          <a:p>
            <a:pPr marL="0" marR="0" lvl="0" indent="0" algn="l" rtl="0">
              <a:lnSpc>
                <a:spcPct val="100000"/>
              </a:lnSpc>
              <a:spcBef>
                <a:spcPts val="2000"/>
              </a:spcBef>
              <a:spcAft>
                <a:spcPts val="0"/>
              </a:spcAft>
              <a:buNone/>
            </a:pPr>
            <a:r>
              <a:rPr lang="en" sz="1100">
                <a:solidFill>
                  <a:srgbClr val="737373"/>
                </a:solidFill>
                <a:latin typeface="Roboto Light"/>
                <a:ea typeface="Roboto Light"/>
                <a:cs typeface="Roboto Light"/>
                <a:sym typeface="Roboto Light"/>
              </a:rPr>
              <a:t>Never say "no" to your designer</a:t>
            </a:r>
            <a:endParaRPr sz="1100">
              <a:solidFill>
                <a:srgbClr val="737373"/>
              </a:solidFill>
              <a:latin typeface="Roboto Light"/>
              <a:ea typeface="Roboto Light"/>
              <a:cs typeface="Roboto Light"/>
              <a:sym typeface="Roboto Light"/>
            </a:endParaRPr>
          </a:p>
          <a:p>
            <a:pPr marL="0" marR="0" lvl="0" indent="0" algn="l" rtl="0">
              <a:lnSpc>
                <a:spcPct val="100000"/>
              </a:lnSpc>
              <a:spcBef>
                <a:spcPts val="2000"/>
              </a:spcBef>
              <a:spcAft>
                <a:spcPts val="0"/>
              </a:spcAft>
              <a:buNone/>
            </a:pPr>
            <a:r>
              <a:rPr lang="en" sz="1100">
                <a:solidFill>
                  <a:srgbClr val="737373"/>
                </a:solidFill>
                <a:latin typeface="Roboto Light"/>
                <a:ea typeface="Roboto Light"/>
                <a:cs typeface="Roboto Light"/>
                <a:sym typeface="Roboto Light"/>
              </a:rPr>
              <a:t>Stand out in the marketplace</a:t>
            </a:r>
            <a:endParaRPr sz="1100">
              <a:solidFill>
                <a:srgbClr val="737373"/>
              </a:solidFill>
              <a:latin typeface="Roboto Light"/>
              <a:ea typeface="Roboto Light"/>
              <a:cs typeface="Roboto Light"/>
              <a:sym typeface="Roboto Light"/>
            </a:endParaRPr>
          </a:p>
          <a:p>
            <a:pPr marL="0" marR="0" lvl="0" indent="0" algn="l" rtl="0">
              <a:lnSpc>
                <a:spcPct val="100000"/>
              </a:lnSpc>
              <a:spcBef>
                <a:spcPts val="2000"/>
              </a:spcBef>
              <a:spcAft>
                <a:spcPts val="2000"/>
              </a:spcAft>
              <a:buNone/>
            </a:pPr>
            <a:r>
              <a:rPr lang="en" sz="1100">
                <a:solidFill>
                  <a:srgbClr val="737373"/>
                </a:solidFill>
                <a:latin typeface="Roboto Light"/>
                <a:ea typeface="Roboto Light"/>
                <a:cs typeface="Roboto Light"/>
                <a:sym typeface="Roboto Light"/>
              </a:rPr>
              <a:t>Win awards with beautiful UI</a:t>
            </a:r>
            <a:endParaRPr sz="1100">
              <a:solidFill>
                <a:srgbClr val="737373"/>
              </a:solidFill>
              <a:latin typeface="Roboto Light"/>
              <a:ea typeface="Roboto Light"/>
              <a:cs typeface="Roboto Light"/>
              <a:sym typeface="Roboto Light"/>
            </a:endParaRPr>
          </a:p>
        </p:txBody>
      </p:sp>
      <p:pic>
        <p:nvPicPr>
          <p:cNvPr id="798" name="Google Shape;798;p151"/>
          <p:cNvPicPr preferRelativeResize="0"/>
          <p:nvPr/>
        </p:nvPicPr>
        <p:blipFill>
          <a:blip r:embed="rId3">
            <a:alphaModFix/>
          </a:blip>
          <a:stretch>
            <a:fillRect/>
          </a:stretch>
        </p:blipFill>
        <p:spPr>
          <a:xfrm>
            <a:off x="6890538" y="703063"/>
            <a:ext cx="1799999" cy="3737368"/>
          </a:xfrm>
          <a:prstGeom prst="rect">
            <a:avLst/>
          </a:prstGeom>
          <a:noFill/>
          <a:ln>
            <a:noFill/>
          </a:ln>
        </p:spPr>
      </p:pic>
      <p:pic>
        <p:nvPicPr>
          <p:cNvPr id="799" name="Google Shape;799;p151"/>
          <p:cNvPicPr preferRelativeResize="0"/>
          <p:nvPr/>
        </p:nvPicPr>
        <p:blipFill>
          <a:blip r:embed="rId4">
            <a:alphaModFix/>
          </a:blip>
          <a:stretch>
            <a:fillRect/>
          </a:stretch>
        </p:blipFill>
        <p:spPr>
          <a:xfrm>
            <a:off x="7018807" y="1189737"/>
            <a:ext cx="1531905" cy="2701849"/>
          </a:xfrm>
          <a:prstGeom prst="rect">
            <a:avLst/>
          </a:prstGeom>
          <a:noFill/>
          <a:ln>
            <a:noFill/>
          </a:ln>
        </p:spPr>
      </p:pic>
      <p:grpSp>
        <p:nvGrpSpPr>
          <p:cNvPr id="800" name="Google Shape;800;p151"/>
          <p:cNvGrpSpPr/>
          <p:nvPr/>
        </p:nvGrpSpPr>
        <p:grpSpPr>
          <a:xfrm>
            <a:off x="4810862" y="779260"/>
            <a:ext cx="1800001" cy="3626605"/>
            <a:chOff x="1435108" y="16326"/>
            <a:chExt cx="2435725" cy="4907450"/>
          </a:xfrm>
        </p:grpSpPr>
        <p:pic>
          <p:nvPicPr>
            <p:cNvPr id="801" name="Google Shape;801;p151"/>
            <p:cNvPicPr preferRelativeResize="0"/>
            <p:nvPr/>
          </p:nvPicPr>
          <p:blipFill>
            <a:blip r:embed="rId5">
              <a:alphaModFix/>
            </a:blip>
            <a:stretch>
              <a:fillRect/>
            </a:stretch>
          </p:blipFill>
          <p:spPr>
            <a:xfrm>
              <a:off x="1599850" y="224850"/>
              <a:ext cx="2087500" cy="4518400"/>
            </a:xfrm>
            <a:prstGeom prst="rect">
              <a:avLst/>
            </a:prstGeom>
            <a:noFill/>
            <a:ln>
              <a:noFill/>
            </a:ln>
          </p:spPr>
        </p:pic>
        <p:pic>
          <p:nvPicPr>
            <p:cNvPr id="802" name="Google Shape;802;p151"/>
            <p:cNvPicPr preferRelativeResize="0"/>
            <p:nvPr/>
          </p:nvPicPr>
          <p:blipFill>
            <a:blip r:embed="rId6">
              <a:alphaModFix/>
            </a:blip>
            <a:stretch>
              <a:fillRect/>
            </a:stretch>
          </p:blipFill>
          <p:spPr>
            <a:xfrm>
              <a:off x="1435108" y="16326"/>
              <a:ext cx="2435725" cy="4907450"/>
            </a:xfrm>
            <a:prstGeom prst="rect">
              <a:avLst/>
            </a:prstGeom>
            <a:noFill/>
            <a:ln>
              <a:noFill/>
            </a:ln>
          </p:spPr>
        </p:pic>
      </p:grpSp>
      <p:sp>
        <p:nvSpPr>
          <p:cNvPr id="803" name="Google Shape;803;p151"/>
          <p:cNvSpPr txBox="1"/>
          <p:nvPr/>
        </p:nvSpPr>
        <p:spPr>
          <a:xfrm>
            <a:off x="344901" y="262225"/>
            <a:ext cx="3841800" cy="5367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rgbClr val="3C4043"/>
              </a:buClr>
              <a:buSzPts val="1100"/>
              <a:buFont typeface="Arial"/>
              <a:buNone/>
            </a:pPr>
            <a:r>
              <a:rPr lang="en" sz="2400">
                <a:solidFill>
                  <a:srgbClr val="003D75"/>
                </a:solidFill>
                <a:latin typeface="Google Sans"/>
                <a:ea typeface="Google Sans"/>
                <a:cs typeface="Google Sans"/>
                <a:sym typeface="Google Sans"/>
              </a:rPr>
              <a:t>Flexibility and Control for beautiful UI’s </a:t>
            </a:r>
            <a:endParaRPr sz="2400">
              <a:solidFill>
                <a:srgbClr val="003D75"/>
              </a:solidFill>
              <a:latin typeface="Google Sans"/>
              <a:ea typeface="Google Sans"/>
              <a:cs typeface="Google Sans"/>
              <a:sym typeface="Google Sans"/>
            </a:endParaRPr>
          </a:p>
        </p:txBody>
      </p:sp>
      <p:cxnSp>
        <p:nvCxnSpPr>
          <p:cNvPr id="804" name="Google Shape;804;p151"/>
          <p:cNvCxnSpPr/>
          <p:nvPr/>
        </p:nvCxnSpPr>
        <p:spPr>
          <a:xfrm>
            <a:off x="432755" y="1182630"/>
            <a:ext cx="300300" cy="0"/>
          </a:xfrm>
          <a:prstGeom prst="straightConnector1">
            <a:avLst/>
          </a:prstGeom>
          <a:noFill/>
          <a:ln w="38100" cap="flat" cmpd="sng">
            <a:solidFill>
              <a:srgbClr val="FBBC04"/>
            </a:solidFill>
            <a:prstDash val="solid"/>
            <a:miter lim="400000"/>
            <a:headEnd type="none" w="sm" len="sm"/>
            <a:tailEnd type="none" w="sm" len="sm"/>
          </a:ln>
        </p:spPr>
      </p:cxnSp>
      <p:sp>
        <p:nvSpPr>
          <p:cNvPr id="805" name="Google Shape;805;p151"/>
          <p:cNvSpPr/>
          <p:nvPr/>
        </p:nvSpPr>
        <p:spPr>
          <a:xfrm>
            <a:off x="151550" y="4764600"/>
            <a:ext cx="672600" cy="293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09"/>
        <p:cNvGrpSpPr/>
        <p:nvPr/>
      </p:nvGrpSpPr>
      <p:grpSpPr>
        <a:xfrm>
          <a:off x="0" y="0"/>
          <a:ext cx="0" cy="0"/>
          <a:chOff x="0" y="0"/>
          <a:chExt cx="0" cy="0"/>
        </a:xfrm>
      </p:grpSpPr>
      <p:sp>
        <p:nvSpPr>
          <p:cNvPr id="810" name="Google Shape;810;p152"/>
          <p:cNvSpPr txBox="1"/>
          <p:nvPr/>
        </p:nvSpPr>
        <p:spPr>
          <a:xfrm>
            <a:off x="5354132" y="3248444"/>
            <a:ext cx="3126000" cy="536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a:solidFill>
                  <a:srgbClr val="737373"/>
                </a:solidFill>
                <a:latin typeface="Roboto Light"/>
                <a:ea typeface="Roboto Light"/>
                <a:cs typeface="Roboto Light"/>
                <a:sym typeface="Roboto Light"/>
              </a:rPr>
              <a:t>Compiles to ARM native code,</a:t>
            </a:r>
            <a:endParaRPr>
              <a:solidFill>
                <a:srgbClr val="737373"/>
              </a:solidFill>
              <a:latin typeface="Roboto Light"/>
              <a:ea typeface="Roboto Light"/>
              <a:cs typeface="Roboto Light"/>
              <a:sym typeface="Roboto Light"/>
            </a:endParaRPr>
          </a:p>
          <a:p>
            <a:pPr marL="0" marR="0" lvl="0" indent="0" algn="ctr" rtl="0">
              <a:lnSpc>
                <a:spcPct val="100000"/>
              </a:lnSpc>
              <a:spcBef>
                <a:spcPts val="0"/>
              </a:spcBef>
              <a:spcAft>
                <a:spcPts val="0"/>
              </a:spcAft>
              <a:buNone/>
            </a:pPr>
            <a:r>
              <a:rPr lang="en">
                <a:solidFill>
                  <a:srgbClr val="737373"/>
                </a:solidFill>
                <a:latin typeface="Roboto Light"/>
                <a:ea typeface="Roboto Light"/>
                <a:cs typeface="Roboto Light"/>
                <a:sym typeface="Roboto Light"/>
              </a:rPr>
              <a:t>GPU accelerated graphics</a:t>
            </a:r>
            <a:endParaRPr>
              <a:solidFill>
                <a:srgbClr val="737373"/>
              </a:solidFill>
              <a:latin typeface="Roboto Light"/>
              <a:ea typeface="Roboto Light"/>
              <a:cs typeface="Roboto Light"/>
              <a:sym typeface="Roboto Light"/>
            </a:endParaRPr>
          </a:p>
        </p:txBody>
      </p:sp>
      <p:cxnSp>
        <p:nvCxnSpPr>
          <p:cNvPr id="811" name="Google Shape;811;p152"/>
          <p:cNvCxnSpPr/>
          <p:nvPr/>
        </p:nvCxnSpPr>
        <p:spPr>
          <a:xfrm rot="10800000" flipH="1">
            <a:off x="6913525" y="1718589"/>
            <a:ext cx="7200" cy="1274400"/>
          </a:xfrm>
          <a:prstGeom prst="straightConnector1">
            <a:avLst/>
          </a:prstGeom>
          <a:noFill/>
          <a:ln w="19050" cap="flat" cmpd="sng">
            <a:solidFill>
              <a:srgbClr val="666666"/>
            </a:solidFill>
            <a:prstDash val="dash"/>
            <a:round/>
            <a:headEnd type="none" w="med" len="med"/>
            <a:tailEnd type="none" w="med" len="med"/>
          </a:ln>
        </p:spPr>
      </p:cxnSp>
      <p:sp>
        <p:nvSpPr>
          <p:cNvPr id="812" name="Google Shape;812;p152"/>
          <p:cNvSpPr/>
          <p:nvPr/>
        </p:nvSpPr>
        <p:spPr>
          <a:xfrm>
            <a:off x="4459037" y="1663738"/>
            <a:ext cx="1431300" cy="1209600"/>
          </a:xfrm>
          <a:prstGeom prst="rect">
            <a:avLst/>
          </a:prstGeom>
          <a:solidFill>
            <a:srgbClr val="65CDF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813" name="Google Shape;813;p152"/>
          <p:cNvCxnSpPr/>
          <p:nvPr/>
        </p:nvCxnSpPr>
        <p:spPr>
          <a:xfrm>
            <a:off x="6388527" y="2314250"/>
            <a:ext cx="1057200" cy="0"/>
          </a:xfrm>
          <a:prstGeom prst="straightConnector1">
            <a:avLst/>
          </a:prstGeom>
          <a:noFill/>
          <a:ln w="19050" cap="flat" cmpd="sng">
            <a:solidFill>
              <a:srgbClr val="666666"/>
            </a:solidFill>
            <a:prstDash val="solid"/>
            <a:round/>
            <a:headEnd type="triangle" w="med" len="med"/>
            <a:tailEnd type="triangle" w="med" len="med"/>
          </a:ln>
        </p:spPr>
      </p:cxnSp>
      <p:sp>
        <p:nvSpPr>
          <p:cNvPr id="814" name="Google Shape;814;p152"/>
          <p:cNvSpPr/>
          <p:nvPr/>
        </p:nvSpPr>
        <p:spPr>
          <a:xfrm>
            <a:off x="5265182" y="1835154"/>
            <a:ext cx="591600" cy="958200"/>
          </a:xfrm>
          <a:prstGeom prst="triangle">
            <a:avLst>
              <a:gd name="adj" fmla="val 5115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52"/>
          <p:cNvSpPr/>
          <p:nvPr/>
        </p:nvSpPr>
        <p:spPr>
          <a:xfrm>
            <a:off x="5604514" y="2469642"/>
            <a:ext cx="80700" cy="84000"/>
          </a:xfrm>
          <a:prstGeom prst="ellipse">
            <a:avLst/>
          </a:prstGeom>
          <a:solidFill>
            <a:srgbClr val="003D7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52"/>
          <p:cNvSpPr/>
          <p:nvPr/>
        </p:nvSpPr>
        <p:spPr>
          <a:xfrm>
            <a:off x="5678331" y="2629927"/>
            <a:ext cx="80700" cy="84000"/>
          </a:xfrm>
          <a:prstGeom prst="ellipse">
            <a:avLst/>
          </a:prstGeom>
          <a:solidFill>
            <a:srgbClr val="003D7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52"/>
          <p:cNvSpPr/>
          <p:nvPr/>
        </p:nvSpPr>
        <p:spPr>
          <a:xfrm>
            <a:off x="5456656" y="2581137"/>
            <a:ext cx="80700" cy="84000"/>
          </a:xfrm>
          <a:prstGeom prst="ellipse">
            <a:avLst/>
          </a:prstGeom>
          <a:solidFill>
            <a:srgbClr val="003D7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52"/>
          <p:cNvSpPr/>
          <p:nvPr/>
        </p:nvSpPr>
        <p:spPr>
          <a:xfrm>
            <a:off x="5456656" y="2354660"/>
            <a:ext cx="80700" cy="84000"/>
          </a:xfrm>
          <a:prstGeom prst="ellipse">
            <a:avLst/>
          </a:prstGeom>
          <a:solidFill>
            <a:srgbClr val="003D7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 name="Google Shape;819;p152"/>
          <p:cNvGrpSpPr/>
          <p:nvPr/>
        </p:nvGrpSpPr>
        <p:grpSpPr>
          <a:xfrm>
            <a:off x="7496178" y="1756563"/>
            <a:ext cx="1194684" cy="1115372"/>
            <a:chOff x="5157778" y="2753950"/>
            <a:chExt cx="1281300" cy="822000"/>
          </a:xfrm>
        </p:grpSpPr>
        <p:sp>
          <p:nvSpPr>
            <p:cNvPr id="820" name="Google Shape;820;p152"/>
            <p:cNvSpPr/>
            <p:nvPr/>
          </p:nvSpPr>
          <p:spPr>
            <a:xfrm>
              <a:off x="5157778" y="2753950"/>
              <a:ext cx="1281300" cy="411000"/>
            </a:xfrm>
            <a:prstGeom prst="rect">
              <a:avLst/>
            </a:prstGeom>
            <a:solidFill>
              <a:srgbClr val="0277B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a:ea typeface="Roboto"/>
                  <a:cs typeface="Roboto"/>
                  <a:sym typeface="Roboto"/>
                </a:rPr>
                <a:t>Canvas</a:t>
              </a:r>
              <a:endParaRPr sz="2000">
                <a:solidFill>
                  <a:srgbClr val="FFFFFF"/>
                </a:solidFill>
                <a:latin typeface="Roboto"/>
                <a:ea typeface="Roboto"/>
                <a:cs typeface="Roboto"/>
                <a:sym typeface="Roboto"/>
              </a:endParaRPr>
            </a:p>
          </p:txBody>
        </p:sp>
        <p:sp>
          <p:nvSpPr>
            <p:cNvPr id="821" name="Google Shape;821;p152"/>
            <p:cNvSpPr/>
            <p:nvPr/>
          </p:nvSpPr>
          <p:spPr>
            <a:xfrm>
              <a:off x="5157778" y="3164950"/>
              <a:ext cx="1281300" cy="411000"/>
            </a:xfrm>
            <a:prstGeom prst="rect">
              <a:avLst/>
            </a:prstGeom>
            <a:solidFill>
              <a:srgbClr val="0277B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Roboto"/>
                  <a:ea typeface="Roboto"/>
                  <a:cs typeface="Roboto"/>
                  <a:sym typeface="Roboto"/>
                </a:rPr>
                <a:t>Events</a:t>
              </a:r>
              <a:endParaRPr sz="2000">
                <a:solidFill>
                  <a:srgbClr val="FFFFFF"/>
                </a:solidFill>
                <a:latin typeface="Roboto"/>
                <a:ea typeface="Roboto"/>
                <a:cs typeface="Roboto"/>
                <a:sym typeface="Roboto"/>
              </a:endParaRPr>
            </a:p>
          </p:txBody>
        </p:sp>
      </p:grpSp>
      <p:sp>
        <p:nvSpPr>
          <p:cNvPr id="822" name="Google Shape;822;p152"/>
          <p:cNvSpPr txBox="1"/>
          <p:nvPr/>
        </p:nvSpPr>
        <p:spPr>
          <a:xfrm rot="-5400000">
            <a:off x="5509317" y="2041736"/>
            <a:ext cx="1209600" cy="447900"/>
          </a:xfrm>
          <a:prstGeom prst="rect">
            <a:avLst/>
          </a:prstGeom>
          <a:solidFill>
            <a:srgbClr val="65CDF7"/>
          </a:solid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rgbClr val="FFFFFF"/>
                </a:solidFill>
                <a:latin typeface="Roboto"/>
                <a:ea typeface="Roboto"/>
                <a:cs typeface="Roboto"/>
                <a:sym typeface="Roboto"/>
              </a:rPr>
              <a:t>Render</a:t>
            </a:r>
            <a:endParaRPr sz="2000">
              <a:solidFill>
                <a:srgbClr val="FFFFFF"/>
              </a:solidFill>
              <a:latin typeface="Roboto"/>
              <a:ea typeface="Roboto"/>
              <a:cs typeface="Roboto"/>
              <a:sym typeface="Roboto"/>
            </a:endParaRPr>
          </a:p>
        </p:txBody>
      </p:sp>
      <p:sp>
        <p:nvSpPr>
          <p:cNvPr id="823" name="Google Shape;823;p152"/>
          <p:cNvSpPr txBox="1"/>
          <p:nvPr/>
        </p:nvSpPr>
        <p:spPr>
          <a:xfrm>
            <a:off x="4110236" y="2006504"/>
            <a:ext cx="1729500" cy="52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rgbClr val="FFFFFF"/>
                </a:solidFill>
                <a:latin typeface="Roboto"/>
                <a:ea typeface="Roboto"/>
                <a:cs typeface="Roboto"/>
                <a:sym typeface="Roboto"/>
              </a:rPr>
              <a:t>App</a:t>
            </a:r>
            <a:endParaRPr sz="2000">
              <a:solidFill>
                <a:srgbClr val="FFFFFF"/>
              </a:solidFill>
              <a:latin typeface="Roboto"/>
              <a:ea typeface="Roboto"/>
              <a:cs typeface="Roboto"/>
              <a:sym typeface="Roboto"/>
            </a:endParaRPr>
          </a:p>
        </p:txBody>
      </p:sp>
      <p:sp>
        <p:nvSpPr>
          <p:cNvPr id="824" name="Google Shape;824;p152"/>
          <p:cNvSpPr txBox="1"/>
          <p:nvPr/>
        </p:nvSpPr>
        <p:spPr>
          <a:xfrm>
            <a:off x="416425" y="1338825"/>
            <a:ext cx="3792000" cy="2833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100">
                <a:solidFill>
                  <a:srgbClr val="737373"/>
                </a:solidFill>
                <a:latin typeface="Roboto Light"/>
                <a:ea typeface="Roboto Light"/>
                <a:cs typeface="Roboto Light"/>
                <a:sym typeface="Roboto Light"/>
              </a:rPr>
              <a:t>Compiles directly to native ARM code Does not use a JavaScript bridge</a:t>
            </a:r>
            <a:endParaRPr sz="1100">
              <a:solidFill>
                <a:srgbClr val="737373"/>
              </a:solidFill>
              <a:latin typeface="Roboto Light"/>
              <a:ea typeface="Roboto Light"/>
              <a:cs typeface="Roboto Light"/>
              <a:sym typeface="Roboto Light"/>
            </a:endParaRPr>
          </a:p>
          <a:p>
            <a:pPr marL="0" marR="0" lvl="0" indent="0" algn="l" rtl="0">
              <a:lnSpc>
                <a:spcPct val="100000"/>
              </a:lnSpc>
              <a:spcBef>
                <a:spcPts val="2000"/>
              </a:spcBef>
              <a:spcAft>
                <a:spcPts val="0"/>
              </a:spcAft>
              <a:buNone/>
            </a:pPr>
            <a:r>
              <a:rPr lang="en" sz="1100">
                <a:solidFill>
                  <a:srgbClr val="737373"/>
                </a:solidFill>
                <a:latin typeface="Roboto Light"/>
                <a:ea typeface="Roboto Light"/>
                <a:cs typeface="Roboto Light"/>
                <a:sym typeface="Roboto Light"/>
              </a:rPr>
              <a:t>60fps, GPU accelerated</a:t>
            </a:r>
            <a:endParaRPr sz="1100">
              <a:solidFill>
                <a:srgbClr val="737373"/>
              </a:solidFill>
              <a:latin typeface="Roboto Light"/>
              <a:ea typeface="Roboto Light"/>
              <a:cs typeface="Roboto Light"/>
              <a:sym typeface="Roboto Light"/>
            </a:endParaRPr>
          </a:p>
          <a:p>
            <a:pPr marL="0" marR="0" lvl="0" indent="0" algn="l" rtl="0">
              <a:lnSpc>
                <a:spcPct val="100000"/>
              </a:lnSpc>
              <a:spcBef>
                <a:spcPts val="2000"/>
              </a:spcBef>
              <a:spcAft>
                <a:spcPts val="0"/>
              </a:spcAft>
              <a:buNone/>
            </a:pPr>
            <a:r>
              <a:rPr lang="en" sz="1100">
                <a:solidFill>
                  <a:srgbClr val="737373"/>
                </a:solidFill>
                <a:latin typeface="Roboto Light"/>
                <a:ea typeface="Roboto Light"/>
                <a:cs typeface="Roboto Light"/>
                <a:sym typeface="Roboto Light"/>
              </a:rPr>
              <a:t>Smooth animations</a:t>
            </a:r>
            <a:endParaRPr sz="1100">
              <a:solidFill>
                <a:srgbClr val="737373"/>
              </a:solidFill>
              <a:latin typeface="Roboto Light"/>
              <a:ea typeface="Roboto Light"/>
              <a:cs typeface="Roboto Light"/>
              <a:sym typeface="Roboto Light"/>
            </a:endParaRPr>
          </a:p>
          <a:p>
            <a:pPr marL="0" marR="0" lvl="0" indent="0" algn="l" rtl="0">
              <a:lnSpc>
                <a:spcPct val="100000"/>
              </a:lnSpc>
              <a:spcBef>
                <a:spcPts val="2000"/>
              </a:spcBef>
              <a:spcAft>
                <a:spcPts val="0"/>
              </a:spcAft>
              <a:buNone/>
            </a:pPr>
            <a:r>
              <a:rPr lang="en" sz="1100">
                <a:solidFill>
                  <a:srgbClr val="737373"/>
                </a:solidFill>
                <a:latin typeface="Roboto Light"/>
                <a:ea typeface="Roboto Light"/>
                <a:cs typeface="Roboto Light"/>
                <a:sym typeface="Roboto Light"/>
              </a:rPr>
              <a:t>Deep platform integrations</a:t>
            </a:r>
            <a:endParaRPr sz="1100">
              <a:solidFill>
                <a:srgbClr val="737373"/>
              </a:solidFill>
              <a:latin typeface="Roboto Light"/>
              <a:ea typeface="Roboto Light"/>
              <a:cs typeface="Roboto Light"/>
              <a:sym typeface="Roboto Light"/>
            </a:endParaRPr>
          </a:p>
          <a:p>
            <a:pPr marL="0" marR="0" lvl="0" indent="0" algn="l" rtl="0">
              <a:lnSpc>
                <a:spcPct val="100000"/>
              </a:lnSpc>
              <a:spcBef>
                <a:spcPts val="2000"/>
              </a:spcBef>
              <a:spcAft>
                <a:spcPts val="0"/>
              </a:spcAft>
              <a:buNone/>
            </a:pPr>
            <a:r>
              <a:rPr lang="en" sz="1100">
                <a:solidFill>
                  <a:srgbClr val="737373"/>
                </a:solidFill>
                <a:latin typeface="Roboto Light"/>
                <a:ea typeface="Roboto Light"/>
                <a:cs typeface="Roboto Light"/>
                <a:sym typeface="Roboto Light"/>
              </a:rPr>
              <a:t>Natural look and feel</a:t>
            </a:r>
            <a:endParaRPr sz="1100">
              <a:solidFill>
                <a:srgbClr val="737373"/>
              </a:solidFill>
              <a:latin typeface="Roboto Light"/>
              <a:ea typeface="Roboto Light"/>
              <a:cs typeface="Roboto Light"/>
              <a:sym typeface="Roboto Light"/>
            </a:endParaRPr>
          </a:p>
          <a:p>
            <a:pPr marL="0" marR="0" lvl="0" indent="0" algn="l" rtl="0">
              <a:lnSpc>
                <a:spcPct val="100000"/>
              </a:lnSpc>
              <a:spcBef>
                <a:spcPts val="2000"/>
              </a:spcBef>
              <a:spcAft>
                <a:spcPts val="2000"/>
              </a:spcAft>
              <a:buNone/>
            </a:pPr>
            <a:r>
              <a:rPr lang="en" sz="1100">
                <a:solidFill>
                  <a:srgbClr val="737373"/>
                </a:solidFill>
                <a:latin typeface="Roboto Light"/>
                <a:ea typeface="Roboto Light"/>
                <a:cs typeface="Roboto Light"/>
                <a:sym typeface="Roboto Light"/>
              </a:rPr>
              <a:t>Critical platform differences </a:t>
            </a:r>
            <a:br>
              <a:rPr lang="en" sz="1100">
                <a:solidFill>
                  <a:srgbClr val="737373"/>
                </a:solidFill>
                <a:latin typeface="Roboto Light"/>
                <a:ea typeface="Roboto Light"/>
                <a:cs typeface="Roboto Light"/>
                <a:sym typeface="Roboto Light"/>
              </a:rPr>
            </a:br>
            <a:r>
              <a:rPr lang="en" sz="1100">
                <a:solidFill>
                  <a:srgbClr val="737373"/>
                </a:solidFill>
                <a:latin typeface="Roboto Light"/>
                <a:ea typeface="Roboto Light"/>
                <a:cs typeface="Roboto Light"/>
                <a:sym typeface="Roboto Light"/>
              </a:rPr>
              <a:t>(scrolling, navigation, fonts)</a:t>
            </a:r>
            <a:endParaRPr sz="1100">
              <a:solidFill>
                <a:srgbClr val="737373"/>
              </a:solidFill>
              <a:latin typeface="Roboto Light"/>
              <a:ea typeface="Roboto Light"/>
              <a:cs typeface="Roboto Light"/>
              <a:sym typeface="Roboto Light"/>
            </a:endParaRPr>
          </a:p>
        </p:txBody>
      </p:sp>
      <p:sp>
        <p:nvSpPr>
          <p:cNvPr id="825" name="Google Shape;825;p152"/>
          <p:cNvSpPr txBox="1"/>
          <p:nvPr/>
        </p:nvSpPr>
        <p:spPr>
          <a:xfrm>
            <a:off x="369632" y="139683"/>
            <a:ext cx="4984500" cy="5367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rgbClr val="3C4043"/>
              </a:buClr>
              <a:buSzPts val="1100"/>
              <a:buFont typeface="Arial"/>
              <a:buNone/>
            </a:pPr>
            <a:r>
              <a:rPr lang="en" sz="2400" dirty="0">
                <a:solidFill>
                  <a:srgbClr val="003D75"/>
                </a:solidFill>
                <a:latin typeface="Google Sans"/>
                <a:ea typeface="Google Sans"/>
                <a:cs typeface="Google Sans"/>
                <a:sym typeface="Google Sans"/>
              </a:rPr>
              <a:t>Natively- Apps for iOS and Android</a:t>
            </a:r>
            <a:endParaRPr sz="2400" dirty="0">
              <a:solidFill>
                <a:srgbClr val="003D75"/>
              </a:solidFill>
              <a:latin typeface="Google Sans"/>
              <a:ea typeface="Google Sans"/>
              <a:cs typeface="Google Sans"/>
              <a:sym typeface="Google Sans"/>
            </a:endParaRPr>
          </a:p>
        </p:txBody>
      </p:sp>
      <p:sp>
        <p:nvSpPr>
          <p:cNvPr id="826" name="Google Shape;826;p152"/>
          <p:cNvSpPr/>
          <p:nvPr/>
        </p:nvSpPr>
        <p:spPr>
          <a:xfrm>
            <a:off x="0" y="4502400"/>
            <a:ext cx="9144000" cy="6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27" name="Google Shape;827;p152"/>
          <p:cNvPicPr preferRelativeResize="0"/>
          <p:nvPr/>
        </p:nvPicPr>
        <p:blipFill>
          <a:blip r:embed="rId3">
            <a:alphaModFix/>
          </a:blip>
          <a:stretch>
            <a:fillRect/>
          </a:stretch>
        </p:blipFill>
        <p:spPr>
          <a:xfrm>
            <a:off x="8620377" y="4650409"/>
            <a:ext cx="289424" cy="355001"/>
          </a:xfrm>
          <a:prstGeom prst="rect">
            <a:avLst/>
          </a:prstGeom>
          <a:noFill/>
          <a:ln>
            <a:noFill/>
          </a:ln>
        </p:spPr>
      </p:pic>
      <p:cxnSp>
        <p:nvCxnSpPr>
          <p:cNvPr id="828" name="Google Shape;828;p152"/>
          <p:cNvCxnSpPr/>
          <p:nvPr/>
        </p:nvCxnSpPr>
        <p:spPr>
          <a:xfrm>
            <a:off x="451705" y="875130"/>
            <a:ext cx="300300" cy="0"/>
          </a:xfrm>
          <a:prstGeom prst="straightConnector1">
            <a:avLst/>
          </a:prstGeom>
          <a:noFill/>
          <a:ln w="38100" cap="flat" cmpd="sng">
            <a:solidFill>
              <a:srgbClr val="FBBC04"/>
            </a:solidFill>
            <a:prstDash val="solid"/>
            <a:miter lim="400000"/>
            <a:headEnd type="none" w="sm" len="sm"/>
            <a:tailEnd type="none" w="sm" len="sm"/>
          </a:ln>
        </p:spPr>
      </p:cxnSp>
    </p:spTree>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Flutter">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Flutter">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Flutter">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DartConf">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Flutter">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TotalTime>
  <Words>868</Words>
  <Application>Microsoft Office PowerPoint</Application>
  <PresentationFormat>On-screen Show (16:9)</PresentationFormat>
  <Paragraphs>167</Paragraphs>
  <Slides>18</Slides>
  <Notes>18</Notes>
  <HiddenSlides>0</HiddenSlides>
  <MMClips>0</MMClips>
  <ScaleCrop>false</ScaleCrop>
  <HeadingPairs>
    <vt:vector size="6" baseType="variant">
      <vt:variant>
        <vt:lpstr>Fonts Used</vt:lpstr>
      </vt:variant>
      <vt:variant>
        <vt:i4>12</vt:i4>
      </vt:variant>
      <vt:variant>
        <vt:lpstr>Theme</vt:lpstr>
      </vt:variant>
      <vt:variant>
        <vt:i4>6</vt:i4>
      </vt:variant>
      <vt:variant>
        <vt:lpstr>Slide Titles</vt:lpstr>
      </vt:variant>
      <vt:variant>
        <vt:i4>18</vt:i4>
      </vt:variant>
    </vt:vector>
  </HeadingPairs>
  <TitlesOfParts>
    <vt:vector size="36" baseType="lpstr">
      <vt:lpstr>Google Sans</vt:lpstr>
      <vt:lpstr>Roboto</vt:lpstr>
      <vt:lpstr>Roboto Light</vt:lpstr>
      <vt:lpstr>Raleway</vt:lpstr>
      <vt:lpstr>Calibri</vt:lpstr>
      <vt:lpstr>Arial</vt:lpstr>
      <vt:lpstr>Google Sans Medium</vt:lpstr>
      <vt:lpstr>Open Sans</vt:lpstr>
      <vt:lpstr>Noto Sans Symbols</vt:lpstr>
      <vt:lpstr>Helvetica Neue</vt:lpstr>
      <vt:lpstr>Roboto Mono Light</vt:lpstr>
      <vt:lpstr>Roboto Medium</vt:lpstr>
      <vt:lpstr>Simple Light</vt:lpstr>
      <vt:lpstr>Flutter</vt:lpstr>
      <vt:lpstr>Flutter</vt:lpstr>
      <vt:lpstr>Flutter</vt:lpstr>
      <vt:lpstr>DartConf</vt:lpstr>
      <vt:lpstr>Flutter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eyesayansaha@outlook.com</cp:lastModifiedBy>
  <cp:revision>3</cp:revision>
  <dcterms:modified xsi:type="dcterms:W3CDTF">2020-02-17T14:31:19Z</dcterms:modified>
</cp:coreProperties>
</file>